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256" r:id="rId2"/>
    <p:sldId id="278" r:id="rId3"/>
    <p:sldId id="296" r:id="rId4"/>
    <p:sldId id="295" r:id="rId5"/>
    <p:sldId id="294" r:id="rId6"/>
    <p:sldId id="297" r:id="rId7"/>
    <p:sldId id="298" r:id="rId8"/>
    <p:sldId id="299" r:id="rId9"/>
    <p:sldId id="302" r:id="rId10"/>
    <p:sldId id="300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3333CC"/>
    <a:srgbClr val="3366CC"/>
    <a:srgbClr val="00FF00"/>
    <a:srgbClr val="D7E70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637" autoAdjust="0"/>
    <p:restoredTop sz="95520" autoAdjust="0"/>
  </p:normalViewPr>
  <p:slideViewPr>
    <p:cSldViewPr>
      <p:cViewPr varScale="1">
        <p:scale>
          <a:sx n="70" d="100"/>
          <a:sy n="70" d="100"/>
        </p:scale>
        <p:origin x="-20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.xlsx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5.xlsx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6.xlsx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7.xlsx"/><Relationship Id="rId1" Type="http://schemas.openxmlformats.org/officeDocument/2006/relationships/themeOverride" Target="../theme/themeOverride1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8.xlsx"/><Relationship Id="rId1" Type="http://schemas.openxmlformats.org/officeDocument/2006/relationships/themeOverride" Target="../theme/themeOverride1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2 Ai</a:t>
            </a:r>
          </a:p>
        </c:rich>
      </c:tx>
      <c:layout>
        <c:manualLayout>
          <c:xMode val="edge"/>
          <c:yMode val="edge"/>
          <c:x val="0.47049572649572624"/>
          <c:y val="1.851851851851855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Grafici1!$B$1:$E$1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Grafici1!$B$2:$E$2</c:f>
              <c:numCache>
                <c:formatCode>0%</c:formatCode>
                <c:ptCount val="4"/>
                <c:pt idx="0">
                  <c:v>4.5000000000000012E-2</c:v>
                </c:pt>
                <c:pt idx="1">
                  <c:v>0</c:v>
                </c:pt>
                <c:pt idx="2">
                  <c:v>0</c:v>
                </c:pt>
                <c:pt idx="3">
                  <c:v>5.000000000000001E-2</c:v>
                </c:pt>
              </c:numCache>
            </c:numRef>
          </c:val>
        </c:ser>
        <c:ser>
          <c:idx val="1"/>
          <c:order val="1"/>
          <c:tx>
            <c:strRef>
              <c:f>Grafici1!$A$3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Grafici1!$B$1:$E$1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Grafici1!$B$3:$E$3</c:f>
              <c:numCache>
                <c:formatCode>0%</c:formatCode>
                <c:ptCount val="4"/>
                <c:pt idx="0">
                  <c:v>0.27200000000000002</c:v>
                </c:pt>
                <c:pt idx="1">
                  <c:v>0.18000000000000002</c:v>
                </c:pt>
                <c:pt idx="2">
                  <c:v>0.18000000000000002</c:v>
                </c:pt>
                <c:pt idx="3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Grafici1!$A$4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Grafici1!$B$1:$E$1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Grafici1!$B$4:$E$4</c:f>
              <c:numCache>
                <c:formatCode>0%</c:formatCode>
                <c:ptCount val="4"/>
                <c:pt idx="0">
                  <c:v>0.54500000000000004</c:v>
                </c:pt>
                <c:pt idx="1">
                  <c:v>0.18000000000000002</c:v>
                </c:pt>
                <c:pt idx="2">
                  <c:v>0.5</c:v>
                </c:pt>
                <c:pt idx="3">
                  <c:v>0.54500000000000004</c:v>
                </c:pt>
              </c:numCache>
            </c:numRef>
          </c:val>
        </c:ser>
        <c:ser>
          <c:idx val="3"/>
          <c:order val="3"/>
          <c:tx>
            <c:strRef>
              <c:f>Grafici1!$A$5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Grafici1!$B$1:$E$1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Grafici1!$B$5:$E$5</c:f>
              <c:numCache>
                <c:formatCode>0%</c:formatCode>
                <c:ptCount val="4"/>
                <c:pt idx="0">
                  <c:v>0.13600000000000001</c:v>
                </c:pt>
                <c:pt idx="1">
                  <c:v>0.63600000000000012</c:v>
                </c:pt>
                <c:pt idx="2">
                  <c:v>0.31800000000000006</c:v>
                </c:pt>
                <c:pt idx="3">
                  <c:v>0.13600000000000001</c:v>
                </c:pt>
              </c:numCache>
            </c:numRef>
          </c:val>
        </c:ser>
        <c:dLbls>
          <c:showVal val="1"/>
        </c:dLbls>
        <c:axId val="246125312"/>
        <c:axId val="246126848"/>
      </c:barChart>
      <c:catAx>
        <c:axId val="2461253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6126848"/>
        <c:crosses val="autoZero"/>
        <c:auto val="1"/>
        <c:lblAlgn val="ctr"/>
        <c:lblOffset val="100"/>
      </c:catAx>
      <c:valAx>
        <c:axId val="2461268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6125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Grafici1!$A$35</c:f>
          <c:strCache>
            <c:ptCount val="1"/>
            <c:pt idx="0">
              <c:v>2Bi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Grafici1!$B$35:$E$35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Grafici1!$B$36:$E$36</c:f>
              <c:numCache>
                <c:formatCode>0%</c:formatCode>
                <c:ptCount val="4"/>
                <c:pt idx="0">
                  <c:v>4.7000000000000007E-2</c:v>
                </c:pt>
                <c:pt idx="1">
                  <c:v>0</c:v>
                </c:pt>
                <c:pt idx="2">
                  <c:v>9.5000000000000015E-2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Grafici1!$A$37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Grafici1!$B$35:$E$35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Grafici1!$B$37:$E$37</c:f>
              <c:numCache>
                <c:formatCode>0%</c:formatCode>
                <c:ptCount val="4"/>
                <c:pt idx="0">
                  <c:v>0.33300000000000007</c:v>
                </c:pt>
                <c:pt idx="1">
                  <c:v>0</c:v>
                </c:pt>
                <c:pt idx="2">
                  <c:v>0.19</c:v>
                </c:pt>
                <c:pt idx="3">
                  <c:v>0.33300000000000007</c:v>
                </c:pt>
              </c:numCache>
            </c:numRef>
          </c:val>
        </c:ser>
        <c:ser>
          <c:idx val="2"/>
          <c:order val="2"/>
          <c:tx>
            <c:strRef>
              <c:f>Grafici1!$A$38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Grafici1!$B$35:$E$35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Grafici1!$B$38:$E$38</c:f>
              <c:numCache>
                <c:formatCode>0%</c:formatCode>
                <c:ptCount val="4"/>
                <c:pt idx="0">
                  <c:v>0.33300000000000007</c:v>
                </c:pt>
                <c:pt idx="1">
                  <c:v>0.23800000000000002</c:v>
                </c:pt>
                <c:pt idx="2">
                  <c:v>0.66600000000000015</c:v>
                </c:pt>
                <c:pt idx="3">
                  <c:v>0.33300000000000007</c:v>
                </c:pt>
              </c:numCache>
            </c:numRef>
          </c:val>
        </c:ser>
        <c:ser>
          <c:idx val="3"/>
          <c:order val="3"/>
          <c:tx>
            <c:strRef>
              <c:f>Grafici1!$A$39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Grafici1!$B$35:$E$35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Grafici1!$B$39:$E$39</c:f>
              <c:numCache>
                <c:formatCode>0%</c:formatCode>
                <c:ptCount val="4"/>
                <c:pt idx="0">
                  <c:v>0.28500000000000003</c:v>
                </c:pt>
                <c:pt idx="1">
                  <c:v>0.76100000000000012</c:v>
                </c:pt>
                <c:pt idx="2">
                  <c:v>4.7000000000000007E-2</c:v>
                </c:pt>
                <c:pt idx="3">
                  <c:v>0.28000000000000008</c:v>
                </c:pt>
              </c:numCache>
            </c:numRef>
          </c:val>
        </c:ser>
        <c:dLbls>
          <c:showVal val="1"/>
        </c:dLbls>
        <c:axId val="249648640"/>
        <c:axId val="249650176"/>
      </c:barChart>
      <c:catAx>
        <c:axId val="2496486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9650176"/>
        <c:crosses val="autoZero"/>
        <c:auto val="1"/>
        <c:lblAlgn val="ctr"/>
        <c:lblOffset val="100"/>
      </c:catAx>
      <c:valAx>
        <c:axId val="24965017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9648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Grafici1!$A$69</c:f>
          <c:strCache>
            <c:ptCount val="1"/>
            <c:pt idx="0">
              <c:v>2Ci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Grafici1!$A$70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Grafici1!$B$69:$E$69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Grafici1!$B$70:$E$70</c:f>
              <c:numCache>
                <c:formatCode>0%</c:formatCode>
                <c:ptCount val="4"/>
                <c:pt idx="0">
                  <c:v>0.05</c:v>
                </c:pt>
                <c:pt idx="1">
                  <c:v>0</c:v>
                </c:pt>
                <c:pt idx="2">
                  <c:v>0.19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Grafici1!$A$71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Grafici1!$B$69:$E$69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Grafici1!$B$71:$E$71</c:f>
              <c:numCache>
                <c:formatCode>0%</c:formatCode>
                <c:ptCount val="4"/>
                <c:pt idx="0">
                  <c:v>0.14000000000000001</c:v>
                </c:pt>
                <c:pt idx="1">
                  <c:v>0</c:v>
                </c:pt>
                <c:pt idx="2">
                  <c:v>0.19</c:v>
                </c:pt>
                <c:pt idx="3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Grafici1!$A$72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Grafici1!$B$69:$E$69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Grafici1!$B$72:$E$72</c:f>
              <c:numCache>
                <c:formatCode>0%</c:formatCode>
                <c:ptCount val="4"/>
                <c:pt idx="0">
                  <c:v>0.23800000000000002</c:v>
                </c:pt>
                <c:pt idx="1">
                  <c:v>0.52300000000000002</c:v>
                </c:pt>
                <c:pt idx="2">
                  <c:v>0.43000000000000005</c:v>
                </c:pt>
                <c:pt idx="3">
                  <c:v>0.24000000000000002</c:v>
                </c:pt>
              </c:numCache>
            </c:numRef>
          </c:val>
        </c:ser>
        <c:ser>
          <c:idx val="3"/>
          <c:order val="3"/>
          <c:tx>
            <c:strRef>
              <c:f>Grafici1!$A$73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Grafici1!$B$69:$E$69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Grafici1!$B$73:$E$73</c:f>
              <c:numCache>
                <c:formatCode>0%</c:formatCode>
                <c:ptCount val="4"/>
                <c:pt idx="0">
                  <c:v>0.56999999999999995</c:v>
                </c:pt>
                <c:pt idx="1">
                  <c:v>0.47600000000000003</c:v>
                </c:pt>
                <c:pt idx="2">
                  <c:v>0.19</c:v>
                </c:pt>
                <c:pt idx="3">
                  <c:v>0.56999999999999995</c:v>
                </c:pt>
              </c:numCache>
            </c:numRef>
          </c:val>
        </c:ser>
        <c:dLbls>
          <c:showVal val="1"/>
        </c:dLbls>
        <c:axId val="265601024"/>
        <c:axId val="265602560"/>
      </c:barChart>
      <c:catAx>
        <c:axId val="2656010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5602560"/>
        <c:crosses val="autoZero"/>
        <c:auto val="1"/>
        <c:lblAlgn val="ctr"/>
        <c:lblOffset val="100"/>
      </c:catAx>
      <c:valAx>
        <c:axId val="2656025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5601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Grafici1!$A$137</c:f>
          <c:strCache>
            <c:ptCount val="1"/>
            <c:pt idx="0">
              <c:v>2Di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Grafici1!$A$138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Grafici1!$B$137:$E$137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Grafici1!$B$138:$E$138</c:f>
              <c:numCache>
                <c:formatCode>0%</c:formatCode>
                <c:ptCount val="4"/>
                <c:pt idx="0">
                  <c:v>7.5999999999999998E-2</c:v>
                </c:pt>
                <c:pt idx="1">
                  <c:v>4.0000000000000008E-2</c:v>
                </c:pt>
                <c:pt idx="2">
                  <c:v>0.115</c:v>
                </c:pt>
                <c:pt idx="3">
                  <c:v>0.32000000000000006</c:v>
                </c:pt>
              </c:numCache>
            </c:numRef>
          </c:val>
        </c:ser>
        <c:ser>
          <c:idx val="1"/>
          <c:order val="1"/>
          <c:tx>
            <c:strRef>
              <c:f>Grafici1!$A$139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Grafici1!$B$137:$E$137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Grafici1!$B$139:$E$139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0.19</c:v>
                </c:pt>
                <c:pt idx="3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Grafici1!$A$140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Grafici1!$B$137:$E$137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Grafici1!$B$140:$E$140</c:f>
              <c:numCache>
                <c:formatCode>0%</c:formatCode>
                <c:ptCount val="4"/>
                <c:pt idx="0">
                  <c:v>0.42000000000000004</c:v>
                </c:pt>
                <c:pt idx="1">
                  <c:v>0.57600000000000007</c:v>
                </c:pt>
                <c:pt idx="2">
                  <c:v>0.54</c:v>
                </c:pt>
                <c:pt idx="3">
                  <c:v>0.12000000000000001</c:v>
                </c:pt>
              </c:numCache>
            </c:numRef>
          </c:val>
        </c:ser>
        <c:ser>
          <c:idx val="3"/>
          <c:order val="3"/>
          <c:tx>
            <c:strRef>
              <c:f>Grafici1!$A$141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Grafici1!$B$137:$E$137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Grafici1!$B$141:$E$141</c:f>
              <c:numCache>
                <c:formatCode>0%</c:formatCode>
                <c:ptCount val="4"/>
                <c:pt idx="0">
                  <c:v>0.27</c:v>
                </c:pt>
                <c:pt idx="1">
                  <c:v>0.15000000000000002</c:v>
                </c:pt>
                <c:pt idx="2">
                  <c:v>8.0000000000000016E-2</c:v>
                </c:pt>
                <c:pt idx="3">
                  <c:v>4.0000000000000008E-2</c:v>
                </c:pt>
              </c:numCache>
            </c:numRef>
          </c:val>
        </c:ser>
        <c:dLbls>
          <c:showVal val="1"/>
        </c:dLbls>
        <c:axId val="265804416"/>
        <c:axId val="265879936"/>
      </c:barChart>
      <c:catAx>
        <c:axId val="2658044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5879936"/>
        <c:crosses val="autoZero"/>
        <c:auto val="1"/>
        <c:lblAlgn val="ctr"/>
        <c:lblOffset val="100"/>
      </c:catAx>
      <c:valAx>
        <c:axId val="2658799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5804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Grafici1!$A$103</c:f>
          <c:strCache>
            <c:ptCount val="1"/>
            <c:pt idx="0">
              <c:v>2Ei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Grafici1!$A$104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Grafici1!$B$103:$E$103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Grafici1!$B$104:$E$104</c:f>
              <c:numCache>
                <c:formatCode>0%</c:formatCode>
                <c:ptCount val="4"/>
                <c:pt idx="0">
                  <c:v>0.115</c:v>
                </c:pt>
                <c:pt idx="1">
                  <c:v>0</c:v>
                </c:pt>
                <c:pt idx="2">
                  <c:v>0.27</c:v>
                </c:pt>
                <c:pt idx="3">
                  <c:v>3.7999999999999999E-2</c:v>
                </c:pt>
              </c:numCache>
            </c:numRef>
          </c:val>
        </c:ser>
        <c:ser>
          <c:idx val="1"/>
          <c:order val="1"/>
          <c:tx>
            <c:strRef>
              <c:f>Grafici1!$A$105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Grafici1!$B$103:$E$103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Grafici1!$B$105:$E$105</c:f>
              <c:numCache>
                <c:formatCode>0%</c:formatCode>
                <c:ptCount val="4"/>
                <c:pt idx="0">
                  <c:v>0.38000000000000006</c:v>
                </c:pt>
                <c:pt idx="1">
                  <c:v>0</c:v>
                </c:pt>
                <c:pt idx="2">
                  <c:v>0.42000000000000004</c:v>
                </c:pt>
                <c:pt idx="3">
                  <c:v>0.34600000000000003</c:v>
                </c:pt>
              </c:numCache>
            </c:numRef>
          </c:val>
        </c:ser>
        <c:ser>
          <c:idx val="2"/>
          <c:order val="2"/>
          <c:tx>
            <c:strRef>
              <c:f>Grafici1!$A$106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Grafici1!$B$103:$E$103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Grafici1!$B$106:$E$106</c:f>
              <c:numCache>
                <c:formatCode>0%</c:formatCode>
                <c:ptCount val="4"/>
                <c:pt idx="0">
                  <c:v>0.30700000000000005</c:v>
                </c:pt>
                <c:pt idx="1">
                  <c:v>0.6150000000000001</c:v>
                </c:pt>
                <c:pt idx="2">
                  <c:v>0.31000000000000005</c:v>
                </c:pt>
                <c:pt idx="3">
                  <c:v>0.38400000000000006</c:v>
                </c:pt>
              </c:numCache>
            </c:numRef>
          </c:val>
        </c:ser>
        <c:ser>
          <c:idx val="3"/>
          <c:order val="3"/>
          <c:tx>
            <c:strRef>
              <c:f>Grafici1!$A$107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Grafici1!$B$103:$E$103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Grafici1!$B$107:$E$107</c:f>
              <c:numCache>
                <c:formatCode>0%</c:formatCode>
                <c:ptCount val="4"/>
                <c:pt idx="0">
                  <c:v>0.19</c:v>
                </c:pt>
                <c:pt idx="1">
                  <c:v>0.38400000000000006</c:v>
                </c:pt>
                <c:pt idx="2">
                  <c:v>0</c:v>
                </c:pt>
                <c:pt idx="3">
                  <c:v>0.23</c:v>
                </c:pt>
              </c:numCache>
            </c:numRef>
          </c:val>
        </c:ser>
        <c:dLbls>
          <c:showVal val="1"/>
        </c:dLbls>
        <c:axId val="266450432"/>
        <c:axId val="266451968"/>
      </c:barChart>
      <c:catAx>
        <c:axId val="2664504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6451968"/>
        <c:crosses val="autoZero"/>
        <c:auto val="1"/>
        <c:lblAlgn val="ctr"/>
        <c:lblOffset val="100"/>
      </c:catAx>
      <c:valAx>
        <c:axId val="26645196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6450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Grafici1!$A$171</c:f>
          <c:strCache>
            <c:ptCount val="1"/>
            <c:pt idx="0">
              <c:v>2Ac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Grafici1!$A$172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Grafici1!$B$171:$E$171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Grafici1!$B$172:$E$172</c:f>
              <c:numCache>
                <c:formatCode>0%</c:formatCode>
                <c:ptCount val="4"/>
                <c:pt idx="0">
                  <c:v>0.13</c:v>
                </c:pt>
                <c:pt idx="1">
                  <c:v>0</c:v>
                </c:pt>
                <c:pt idx="2">
                  <c:v>7.0000000000000021E-2</c:v>
                </c:pt>
                <c:pt idx="3">
                  <c:v>0.13300000000000001</c:v>
                </c:pt>
              </c:numCache>
            </c:numRef>
          </c:val>
        </c:ser>
        <c:ser>
          <c:idx val="1"/>
          <c:order val="1"/>
          <c:tx>
            <c:strRef>
              <c:f>Grafici1!$A$173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Grafici1!$B$171:$E$171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Grafici1!$B$173:$E$173</c:f>
              <c:numCache>
                <c:formatCode>0%</c:formatCode>
                <c:ptCount val="4"/>
                <c:pt idx="0">
                  <c:v>0.73000000000000009</c:v>
                </c:pt>
                <c:pt idx="1">
                  <c:v>0</c:v>
                </c:pt>
                <c:pt idx="2">
                  <c:v>0.26600000000000001</c:v>
                </c:pt>
                <c:pt idx="3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Grafici1!$A$174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Grafici1!$B$171:$E$171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Grafici1!$B$174:$E$174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0.2</c:v>
                </c:pt>
                <c:pt idx="2">
                  <c:v>0.46600000000000008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Grafici1!$A$175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Grafici1!$B$171:$E$171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Grafici1!$B$175:$E$175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0.8</c:v>
                </c:pt>
                <c:pt idx="2">
                  <c:v>0.2</c:v>
                </c:pt>
                <c:pt idx="3">
                  <c:v>7.0000000000000021E-2</c:v>
                </c:pt>
              </c:numCache>
            </c:numRef>
          </c:val>
        </c:ser>
        <c:dLbls>
          <c:showVal val="1"/>
        </c:dLbls>
        <c:axId val="266056064"/>
        <c:axId val="266057600"/>
      </c:barChart>
      <c:catAx>
        <c:axId val="2660560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6057600"/>
        <c:crosses val="autoZero"/>
        <c:auto val="1"/>
        <c:lblAlgn val="ctr"/>
        <c:lblOffset val="100"/>
      </c:catAx>
      <c:valAx>
        <c:axId val="2660576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6056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Grafici1!$A$205</c:f>
          <c:strCache>
            <c:ptCount val="1"/>
            <c:pt idx="0">
              <c:v>2Bc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Grafici1!$A$206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Grafici1!$B$205:$E$205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Grafici1!$B$206:$E$206</c:f>
              <c:numCache>
                <c:formatCode>0%</c:formatCode>
                <c:ptCount val="4"/>
                <c:pt idx="0">
                  <c:v>0.222</c:v>
                </c:pt>
                <c:pt idx="1">
                  <c:v>0.38800000000000007</c:v>
                </c:pt>
                <c:pt idx="2">
                  <c:v>0.28000000000000008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Grafici1!$A$207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Grafici1!$B$205:$E$205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Grafici1!$B$207:$E$207</c:f>
              <c:numCache>
                <c:formatCode>0%</c:formatCode>
                <c:ptCount val="4"/>
                <c:pt idx="0">
                  <c:v>0.33300000000000007</c:v>
                </c:pt>
                <c:pt idx="1">
                  <c:v>0.222</c:v>
                </c:pt>
                <c:pt idx="2">
                  <c:v>0.27</c:v>
                </c:pt>
                <c:pt idx="3">
                  <c:v>0.33000000000000007</c:v>
                </c:pt>
              </c:numCache>
            </c:numRef>
          </c:val>
        </c:ser>
        <c:ser>
          <c:idx val="2"/>
          <c:order val="2"/>
          <c:tx>
            <c:strRef>
              <c:f>Grafici1!$A$208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Grafici1!$B$205:$E$205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Grafici1!$B$208:$E$208</c:f>
              <c:numCache>
                <c:formatCode>0%</c:formatCode>
                <c:ptCount val="4"/>
                <c:pt idx="0">
                  <c:v>0.33300000000000007</c:v>
                </c:pt>
                <c:pt idx="1">
                  <c:v>0.222</c:v>
                </c:pt>
                <c:pt idx="2">
                  <c:v>0.28000000000000008</c:v>
                </c:pt>
                <c:pt idx="3">
                  <c:v>0.33000000000000007</c:v>
                </c:pt>
              </c:numCache>
            </c:numRef>
          </c:val>
        </c:ser>
        <c:ser>
          <c:idx val="3"/>
          <c:order val="3"/>
          <c:tx>
            <c:strRef>
              <c:f>Grafici1!$A$209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Grafici1!$B$205:$E$205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Grafici1!$B$209:$E$209</c:f>
              <c:numCache>
                <c:formatCode>0%</c:formatCode>
                <c:ptCount val="4"/>
                <c:pt idx="0">
                  <c:v>0.11</c:v>
                </c:pt>
                <c:pt idx="1">
                  <c:v>0.16600000000000001</c:v>
                </c:pt>
                <c:pt idx="2">
                  <c:v>0.17</c:v>
                </c:pt>
                <c:pt idx="3">
                  <c:v>0.11</c:v>
                </c:pt>
              </c:numCache>
            </c:numRef>
          </c:val>
        </c:ser>
        <c:dLbls>
          <c:showVal val="1"/>
        </c:dLbls>
        <c:axId val="268012544"/>
        <c:axId val="268018432"/>
      </c:barChart>
      <c:catAx>
        <c:axId val="2680125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8018432"/>
        <c:crosses val="autoZero"/>
        <c:auto val="1"/>
        <c:lblAlgn val="ctr"/>
        <c:lblOffset val="100"/>
      </c:catAx>
      <c:valAx>
        <c:axId val="26801843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8012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Grafici1!$A$239</c:f>
          <c:strCache>
            <c:ptCount val="1"/>
            <c:pt idx="0">
              <c:v>2Cc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Grafici1!$A$240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Grafici1!$B$239:$E$239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Grafici1!$B$240:$E$240</c:f>
              <c:numCache>
                <c:formatCode>0%</c:formatCode>
                <c:ptCount val="4"/>
                <c:pt idx="0">
                  <c:v>6.0000000000000005E-2</c:v>
                </c:pt>
                <c:pt idx="1">
                  <c:v>0.17600000000000002</c:v>
                </c:pt>
                <c:pt idx="2">
                  <c:v>0.23500000000000001</c:v>
                </c:pt>
                <c:pt idx="3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Grafici1!$A$241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Grafici1!$B$239:$E$239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Grafici1!$B$241:$E$241</c:f>
              <c:numCache>
                <c:formatCode>0%</c:formatCode>
                <c:ptCount val="4"/>
                <c:pt idx="0">
                  <c:v>0.35200000000000004</c:v>
                </c:pt>
                <c:pt idx="1">
                  <c:v>0.41000000000000003</c:v>
                </c:pt>
                <c:pt idx="2">
                  <c:v>0.35000000000000003</c:v>
                </c:pt>
                <c:pt idx="3">
                  <c:v>0.35200000000000004</c:v>
                </c:pt>
              </c:numCache>
            </c:numRef>
          </c:val>
        </c:ser>
        <c:ser>
          <c:idx val="2"/>
          <c:order val="2"/>
          <c:tx>
            <c:strRef>
              <c:f>Grafici1!$A$242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Grafici1!$B$239:$E$239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Grafici1!$B$242:$E$242</c:f>
              <c:numCache>
                <c:formatCode>0%</c:formatCode>
                <c:ptCount val="4"/>
                <c:pt idx="0">
                  <c:v>0.17600000000000002</c:v>
                </c:pt>
                <c:pt idx="1">
                  <c:v>0.41000000000000003</c:v>
                </c:pt>
                <c:pt idx="2">
                  <c:v>0.41000000000000003</c:v>
                </c:pt>
                <c:pt idx="3">
                  <c:v>0.17600000000000002</c:v>
                </c:pt>
              </c:numCache>
            </c:numRef>
          </c:val>
        </c:ser>
        <c:ser>
          <c:idx val="3"/>
          <c:order val="3"/>
          <c:tx>
            <c:strRef>
              <c:f>Grafici1!$A$243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Grafici1!$B$239:$E$239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Grafici1!$B$243:$E$243</c:f>
              <c:numCache>
                <c:formatCode>0%</c:formatCode>
                <c:ptCount val="4"/>
                <c:pt idx="0">
                  <c:v>0.41000000000000003</c:v>
                </c:pt>
                <c:pt idx="1">
                  <c:v>0</c:v>
                </c:pt>
                <c:pt idx="2">
                  <c:v>0</c:v>
                </c:pt>
                <c:pt idx="3">
                  <c:v>0.41000000000000003</c:v>
                </c:pt>
              </c:numCache>
            </c:numRef>
          </c:val>
        </c:ser>
        <c:dLbls>
          <c:showVal val="1"/>
        </c:dLbls>
        <c:axId val="297187200"/>
        <c:axId val="297188736"/>
      </c:barChart>
      <c:catAx>
        <c:axId val="2971872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97188736"/>
        <c:crosses val="autoZero"/>
        <c:auto val="1"/>
        <c:lblAlgn val="ctr"/>
        <c:lblOffset val="100"/>
      </c:catAx>
      <c:valAx>
        <c:axId val="2971887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97187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strRef>
          <c:f>Grafici1!$A$273</c:f>
          <c:strCache>
            <c:ptCount val="1"/>
            <c:pt idx="0">
              <c:v>Tutte le classi</c:v>
            </c:pt>
          </c:strCache>
        </c:strRef>
      </c:tx>
      <c:layout>
        <c:manualLayout>
          <c:xMode val="edge"/>
          <c:yMode val="edge"/>
          <c:x val="0.47049572649572624"/>
          <c:y val="1.8518518518518559E-2"/>
        </c:manualLayout>
      </c:layout>
      <c:txPr>
        <a:bodyPr/>
        <a:lstStyle/>
        <a:p>
          <a:pPr>
            <a:defRPr sz="2000"/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Grafici1!$A$274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FF00"/>
            </a:solidFill>
          </c:spPr>
          <c:dLbls>
            <c:delete val="1"/>
          </c:dLbls>
          <c:cat>
            <c:strRef>
              <c:f>Grafici1!$B$273:$E$273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Grafici1!$B$274:$E$274</c:f>
              <c:numCache>
                <c:formatCode>0%</c:formatCode>
                <c:ptCount val="4"/>
                <c:pt idx="0">
                  <c:v>9.0000000000000011E-2</c:v>
                </c:pt>
                <c:pt idx="1">
                  <c:v>7.0000000000000021E-2</c:v>
                </c:pt>
                <c:pt idx="2">
                  <c:v>0.16</c:v>
                </c:pt>
                <c:pt idx="3">
                  <c:v>9.0000000000000011E-2</c:v>
                </c:pt>
              </c:numCache>
            </c:numRef>
          </c:val>
        </c:ser>
        <c:ser>
          <c:idx val="1"/>
          <c:order val="1"/>
          <c:tx>
            <c:strRef>
              <c:f>Grafici1!$A$275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Grafici1!$B$273:$E$273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Grafici1!$B$275:$E$275</c:f>
              <c:numCache>
                <c:formatCode>0%</c:formatCode>
                <c:ptCount val="4"/>
                <c:pt idx="0">
                  <c:v>0.33000000000000007</c:v>
                </c:pt>
                <c:pt idx="1">
                  <c:v>0.13</c:v>
                </c:pt>
                <c:pt idx="2">
                  <c:v>0.26</c:v>
                </c:pt>
                <c:pt idx="3">
                  <c:v>0.33000000000000007</c:v>
                </c:pt>
              </c:numCache>
            </c:numRef>
          </c:val>
        </c:ser>
        <c:ser>
          <c:idx val="2"/>
          <c:order val="2"/>
          <c:tx>
            <c:strRef>
              <c:f>Grafici1!$A$276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Grafici1!$B$273:$E$273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Grafici1!$B$276:$E$276</c:f>
              <c:numCache>
                <c:formatCode>0%</c:formatCode>
                <c:ptCount val="4"/>
                <c:pt idx="0">
                  <c:v>0.32000000000000006</c:v>
                </c:pt>
                <c:pt idx="1">
                  <c:v>0.39000000000000007</c:v>
                </c:pt>
                <c:pt idx="2">
                  <c:v>0.46</c:v>
                </c:pt>
                <c:pt idx="3">
                  <c:v>0.32000000000000006</c:v>
                </c:pt>
              </c:numCache>
            </c:numRef>
          </c:val>
        </c:ser>
        <c:ser>
          <c:idx val="3"/>
          <c:order val="3"/>
          <c:tx>
            <c:strRef>
              <c:f>Grafici1!$A$277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Grafici1!$B$273:$E$273</c:f>
              <c:strCache>
                <c:ptCount val="4"/>
                <c:pt idx="0">
                  <c:v>Asse Linguistico</c:v>
                </c:pt>
                <c:pt idx="1">
                  <c:v>Asse Matematico</c:v>
                </c:pt>
                <c:pt idx="2">
                  <c:v>Asse Scientifico-Tecnologico</c:v>
                </c:pt>
                <c:pt idx="3">
                  <c:v>Asse Storico-Sociale</c:v>
                </c:pt>
              </c:strCache>
            </c:strRef>
          </c:cat>
          <c:val>
            <c:numRef>
              <c:f>Grafici1!$B$277:$E$277</c:f>
              <c:numCache>
                <c:formatCode>0%</c:formatCode>
                <c:ptCount val="4"/>
                <c:pt idx="0">
                  <c:v>0.26</c:v>
                </c:pt>
                <c:pt idx="1">
                  <c:v>0.41000000000000003</c:v>
                </c:pt>
                <c:pt idx="2">
                  <c:v>0.12000000000000001</c:v>
                </c:pt>
                <c:pt idx="3">
                  <c:v>0.26</c:v>
                </c:pt>
              </c:numCache>
            </c:numRef>
          </c:val>
        </c:ser>
        <c:dLbls>
          <c:showVal val="1"/>
        </c:dLbls>
        <c:axId val="267997952"/>
        <c:axId val="267999488"/>
      </c:barChart>
      <c:catAx>
        <c:axId val="26799795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7999488"/>
        <c:crosses val="autoZero"/>
        <c:auto val="1"/>
        <c:lblAlgn val="ctr"/>
        <c:lblOffset val="100"/>
      </c:catAx>
      <c:valAx>
        <c:axId val="2679994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7997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AFB3DF-7F41-47B9-838E-BFF840D7009A}" type="datetimeFigureOut">
              <a:rPr lang="it-IT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5DBF18-969C-4EB5-B72F-E723CA19C6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69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02DD2-D45A-4171-B2D8-6D2D0CCB1D2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5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E00114-BCB9-427F-A043-FB96B147265A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62AC71-F2B3-4C80-BAB4-95B13702A0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651D-9A26-4B84-8F79-F97841E4B675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41AA-02C0-4161-A06C-594B9A596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9C81-E5AC-4473-AAD2-026A2147E271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39B9-3863-45C0-91DF-A8E18CEFC9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00E4-C203-46D2-85FE-CF26BBCF4D7E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34B2-4997-43D0-AFBB-2E447AA580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9C95B-B7EB-4F2E-9A5A-09F662066C47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5FB20-DD3E-47CC-91A0-3A961B1C16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80AD1-8FF5-4245-827F-C84210AA5381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65A1CC-8FBB-4521-AC44-FECEB45636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B854-E444-40E0-859F-530B20782A31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05C95-0B3C-4966-9C22-445ABC260C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038AD-4732-4728-AD96-22E220967239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CBE096-D1BA-4EB3-96E6-D8969DF92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D976-BE2B-44BC-B13A-9A60C6931C12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21CB-2BB3-473F-946B-86AFA5A2D3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D98188-16B1-45DA-8690-FCC0DEADE925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FA0A4-86E2-4B97-BC99-6B95E5F0B2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933846-A2D4-471E-9A2F-603A03AE1588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86002F-EFC9-4DF6-AE54-B0725D865C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E78452-C6EF-4346-B4E0-461DAF25F782}" type="datetime1">
              <a:rPr lang="it-IT" smtClean="0"/>
              <a:pPr>
                <a:defRPr/>
              </a:pPr>
              <a:t>17/06/2017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Prof.ssa Panacciulli Marinella DIrigente Scolastico Teresa Turi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B9A8B3-9533-4207-8ECA-70911150D5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5" r:id="rId3"/>
    <p:sldLayoutId id="2147484046" r:id="rId4"/>
    <p:sldLayoutId id="2147484047" r:id="rId5"/>
    <p:sldLayoutId id="2147484048" r:id="rId6"/>
    <p:sldLayoutId id="2147484042" r:id="rId7"/>
    <p:sldLayoutId id="2147484049" r:id="rId8"/>
    <p:sldLayoutId id="2147484050" r:id="rId9"/>
    <p:sldLayoutId id="2147484041" r:id="rId10"/>
    <p:sldLayoutId id="214748404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s.castellana-grotte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072494" cy="2714644"/>
          </a:xfrm>
        </p:spPr>
        <p:txBody>
          <a:bodyPr>
            <a:normAutofit/>
          </a:bodyPr>
          <a:lstStyle/>
          <a:p>
            <a:pPr algn="ctr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CERTIFICAZIONE COMPETENZE</a:t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PRIMO BIENNIO</a:t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Anno Scolastico 2016/2017 </a:t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PRESENTAZIONE RISULTATI </a:t>
            </a:r>
            <a:r>
              <a:rPr lang="it-IT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MAGGIO 2017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548540"/>
              </p:ext>
            </p:extLst>
          </p:nvPr>
        </p:nvGraphicFramePr>
        <p:xfrm>
          <a:off x="214282" y="204720"/>
          <a:ext cx="8786874" cy="1877886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 smtClean="0">
                          <a:latin typeface="Arial"/>
                          <a:ea typeface="Times New Roman"/>
                          <a:cs typeface="Times New Roman"/>
                        </a:rPr>
                        <a:t>ISTITUTO </a:t>
                      </a:r>
                      <a:r>
                        <a:rPr lang="it-IT" sz="1600" dirty="0">
                          <a:latin typeface="Arial"/>
                          <a:ea typeface="Times New Roman"/>
                          <a:cs typeface="Times New Roman"/>
                        </a:rPr>
                        <a:t>TECNICO  </a:t>
                      </a:r>
                      <a:r>
                        <a:rPr lang="it-IT" sz="1600" dirty="0" smtClean="0">
                          <a:latin typeface="Arial"/>
                          <a:ea typeface="Times New Roman"/>
                          <a:cs typeface="Times New Roman"/>
                        </a:rPr>
                        <a:t>TECNOLOGICO</a:t>
                      </a:r>
                      <a:endParaRPr lang="it-IT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latin typeface="Arial"/>
                          <a:ea typeface="Times New Roman"/>
                          <a:cs typeface="Times New Roman"/>
                        </a:rPr>
                        <a:t>“LUIGI DELL'ERBA</a:t>
                      </a:r>
                      <a:r>
                        <a:rPr lang="it-IT" sz="1600" dirty="0" smtClean="0">
                          <a:latin typeface="Arial"/>
                          <a:ea typeface="Times New Roman"/>
                          <a:cs typeface="Times New Roman"/>
                        </a:rPr>
                        <a:t>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Articolazioni: Chimica e 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materiali –  </a:t>
                      </a: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Biotecnologie 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Ambientali  – Biotecnologie</a:t>
                      </a:r>
                      <a:r>
                        <a:rPr lang="it-IT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Sanitarie - 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Informatica  –  </a:t>
                      </a: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Produzioni e 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Trasformazioni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u="sng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www.itis.castellana-grotte.it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stell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1758"/>
            <a:ext cx="785813" cy="827087"/>
          </a:xfrm>
          <a:prstGeom prst="rect">
            <a:avLst/>
          </a:prstGeom>
          <a:noFill/>
        </p:spPr>
      </p:pic>
      <p:pic>
        <p:nvPicPr>
          <p:cNvPr id="10241" name="Immagine 2" descr="logo_anim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68114"/>
            <a:ext cx="714375" cy="71437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14282" y="345870"/>
            <a:ext cx="871543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degli 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7772875"/>
              </p:ext>
            </p:extLst>
          </p:nvPr>
        </p:nvGraphicFramePr>
        <p:xfrm>
          <a:off x="41430" y="883804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1902036"/>
              </p:ext>
            </p:extLst>
          </p:nvPr>
        </p:nvGraphicFramePr>
        <p:xfrm>
          <a:off x="70036" y="880285"/>
          <a:ext cx="9073964" cy="489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4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 txBox="1">
            <a:spLocks/>
          </p:cNvSpPr>
          <p:nvPr/>
        </p:nvSpPr>
        <p:spPr>
          <a:xfrm>
            <a:off x="0" y="6492875"/>
            <a:ext cx="278605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Prof.ssa Marinella </a:t>
            </a:r>
            <a:r>
              <a:rPr kumimoji="0" lang="it-I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Panacciulli</a:t>
            </a: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Dirigente Scolastico  Prof.ssa Teresa Turi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214282" y="285728"/>
            <a:ext cx="865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Risultati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per Classi</a:t>
            </a:r>
            <a:endParaRPr lang="it-IT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70036" y="1054192"/>
          <a:ext cx="9003927" cy="474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51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2951</TotalTime>
  <Words>151</Words>
  <Application>Microsoft Office PowerPoint</Application>
  <PresentationFormat>Presentazione su schermo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Viale</vt:lpstr>
      <vt:lpstr> CERTIFICAZIONE COMPETENZE  PRIMO BIENNIO   Anno Scolastico 2016/2017        PRESENTAZIONE RISULTATI MAGGIO 2017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Per Competenze Primo Biennio</dc:title>
  <dc:creator>Monta</dc:creator>
  <cp:lastModifiedBy>Monta</cp:lastModifiedBy>
  <cp:revision>155</cp:revision>
  <dcterms:created xsi:type="dcterms:W3CDTF">2016-06-07T19:42:22Z</dcterms:created>
  <dcterms:modified xsi:type="dcterms:W3CDTF">2017-06-17T07:12:46Z</dcterms:modified>
</cp:coreProperties>
</file>