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7"/>
  </p:notesMasterIdLst>
  <p:sldIdLst>
    <p:sldId id="256" r:id="rId2"/>
    <p:sldId id="278" r:id="rId3"/>
    <p:sldId id="296" r:id="rId4"/>
    <p:sldId id="295" r:id="rId5"/>
    <p:sldId id="294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3333CC"/>
    <a:srgbClr val="3366CC"/>
    <a:srgbClr val="00FF00"/>
    <a:srgbClr val="D7E70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37" autoAdjust="0"/>
    <p:restoredTop sz="95520" autoAdjust="0"/>
  </p:normalViewPr>
  <p:slideViewPr>
    <p:cSldViewPr>
      <p:cViewPr varScale="1">
        <p:scale>
          <a:sx n="70" d="100"/>
          <a:sy n="70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veParallele\DATI%20DICEMBRE\Grafi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1 Ai</a:t>
            </a:r>
          </a:p>
        </c:rich>
      </c:tx>
      <c:layout>
        <c:manualLayout>
          <c:xMode val="edge"/>
          <c:yMode val="edge"/>
          <c:x val="0.47049572649572624"/>
          <c:y val="1.8518518518518545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Grafici1!$B$2:$E$2</c:f>
              <c:numCache>
                <c:formatCode>0%</c:formatCode>
                <c:ptCount val="4"/>
                <c:pt idx="0">
                  <c:v>0</c:v>
                </c:pt>
                <c:pt idx="1">
                  <c:v>4.1666666666666671E-2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Grafici1!$B$3:$E$3</c:f>
              <c:numCache>
                <c:formatCode>0%</c:formatCode>
                <c:ptCount val="4"/>
                <c:pt idx="0">
                  <c:v>8.3333333333333356E-2</c:v>
                </c:pt>
                <c:pt idx="1">
                  <c:v>0.4166666666666668</c:v>
                </c:pt>
                <c:pt idx="2">
                  <c:v>0.3478260869565219</c:v>
                </c:pt>
                <c:pt idx="3">
                  <c:v>0.77272727272727271</c:v>
                </c:pt>
              </c:numCache>
            </c:numRef>
          </c:val>
        </c:ser>
        <c:ser>
          <c:idx val="2"/>
          <c:order val="2"/>
          <c:tx>
            <c:strRef>
              <c:f>Grafici1!$A$4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Grafici1!$B$4:$E$4</c:f>
              <c:numCache>
                <c:formatCode>0%</c:formatCode>
                <c:ptCount val="4"/>
                <c:pt idx="0">
                  <c:v>0.66666666666666663</c:v>
                </c:pt>
                <c:pt idx="1">
                  <c:v>0.45833333333333326</c:v>
                </c:pt>
                <c:pt idx="2">
                  <c:v>0.52173913043478282</c:v>
                </c:pt>
                <c:pt idx="3">
                  <c:v>0.18181818181818188</c:v>
                </c:pt>
              </c:numCache>
            </c:numRef>
          </c:val>
        </c:ser>
        <c:ser>
          <c:idx val="3"/>
          <c:order val="3"/>
          <c:tx>
            <c:strRef>
              <c:f>Grafici1!$A$5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Grafici1!$B$1:$E$1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Grafici1!$B$5:$E$5</c:f>
              <c:numCache>
                <c:formatCode>0%</c:formatCode>
                <c:ptCount val="4"/>
                <c:pt idx="0">
                  <c:v>0.25</c:v>
                </c:pt>
                <c:pt idx="1">
                  <c:v>8.3333333333333356E-2</c:v>
                </c:pt>
                <c:pt idx="2">
                  <c:v>0.13043478260869568</c:v>
                </c:pt>
                <c:pt idx="3">
                  <c:v>4.545454545454547E-2</c:v>
                </c:pt>
              </c:numCache>
            </c:numRef>
          </c:val>
        </c:ser>
        <c:dLbls>
          <c:showVal val="1"/>
        </c:dLbls>
        <c:axId val="242077696"/>
        <c:axId val="242079232"/>
      </c:barChart>
      <c:catAx>
        <c:axId val="242077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079232"/>
        <c:crosses val="autoZero"/>
        <c:auto val="1"/>
        <c:lblAlgn val="ctr"/>
        <c:lblOffset val="100"/>
      </c:catAx>
      <c:valAx>
        <c:axId val="2420792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0776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Grafici1!$A$307</c:f>
          <c:strCache>
            <c:ptCount val="1"/>
            <c:pt idx="0">
              <c:v>3AC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Grafici1!$A$308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Grafici1!$B$308:$D$308</c:f>
              <c:numCache>
                <c:formatCode>0%</c:formatCode>
                <c:ptCount val="3"/>
                <c:pt idx="0">
                  <c:v>0.54166666666666652</c:v>
                </c:pt>
                <c:pt idx="1">
                  <c:v>0.1428571428571429</c:v>
                </c:pt>
                <c:pt idx="2">
                  <c:v>0.42857142857142855</c:v>
                </c:pt>
              </c:numCache>
            </c:numRef>
          </c:val>
        </c:ser>
        <c:ser>
          <c:idx val="1"/>
          <c:order val="1"/>
          <c:tx>
            <c:strRef>
              <c:f>Grafici1!$A$309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Grafici1!$B$309:$D$309</c:f>
              <c:numCache>
                <c:formatCode>0%</c:formatCode>
                <c:ptCount val="3"/>
                <c:pt idx="0">
                  <c:v>0.33333333333333331</c:v>
                </c:pt>
                <c:pt idx="1">
                  <c:v>0.47619047619047622</c:v>
                </c:pt>
                <c:pt idx="2">
                  <c:v>0.52380952380952384</c:v>
                </c:pt>
              </c:numCache>
            </c:numRef>
          </c:val>
        </c:ser>
        <c:ser>
          <c:idx val="2"/>
          <c:order val="2"/>
          <c:tx>
            <c:strRef>
              <c:f>Grafici1!$A$310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Grafici1!$B$310:$D$310</c:f>
              <c:numCache>
                <c:formatCode>0%</c:formatCode>
                <c:ptCount val="3"/>
                <c:pt idx="0">
                  <c:v>8.3333333333333343E-2</c:v>
                </c:pt>
                <c:pt idx="1">
                  <c:v>0.23809523809523814</c:v>
                </c:pt>
                <c:pt idx="2">
                  <c:v>4.7619047619047623E-2</c:v>
                </c:pt>
              </c:numCache>
            </c:numRef>
          </c:val>
        </c:ser>
        <c:ser>
          <c:idx val="3"/>
          <c:order val="3"/>
          <c:tx>
            <c:strRef>
              <c:f>Grafici1!$A$311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Grafici1!$B$307:$D$307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Grafici1!$B$311:$D$311</c:f>
              <c:numCache>
                <c:formatCode>0%</c:formatCode>
                <c:ptCount val="3"/>
                <c:pt idx="0">
                  <c:v>4.1666666666666664E-2</c:v>
                </c:pt>
                <c:pt idx="1">
                  <c:v>0.1428571428571429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245744768"/>
        <c:axId val="245746304"/>
      </c:barChart>
      <c:catAx>
        <c:axId val="2457447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746304"/>
        <c:crosses val="autoZero"/>
        <c:auto val="1"/>
        <c:lblAlgn val="ctr"/>
        <c:lblOffset val="100"/>
      </c:catAx>
      <c:valAx>
        <c:axId val="24574630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7447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Grafici1!$A$341</c:f>
          <c:strCache>
            <c:ptCount val="1"/>
            <c:pt idx="0">
              <c:v>3AI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Grafici1!$A$342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Grafici1!$B$342:$D$342</c:f>
              <c:numCache>
                <c:formatCode>0%</c:formatCode>
                <c:ptCount val="3"/>
                <c:pt idx="0">
                  <c:v>0</c:v>
                </c:pt>
                <c:pt idx="1">
                  <c:v>0.3636363636363637</c:v>
                </c:pt>
                <c:pt idx="2">
                  <c:v>7.407407407407407E-2</c:v>
                </c:pt>
              </c:numCache>
            </c:numRef>
          </c:val>
        </c:ser>
        <c:ser>
          <c:idx val="1"/>
          <c:order val="1"/>
          <c:tx>
            <c:strRef>
              <c:f>Grafici1!$A$343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Grafici1!$B$343:$D$343</c:f>
              <c:numCache>
                <c:formatCode>0%</c:formatCode>
                <c:ptCount val="3"/>
                <c:pt idx="0">
                  <c:v>4.0000000000000008E-2</c:v>
                </c:pt>
                <c:pt idx="1">
                  <c:v>0.3636363636363637</c:v>
                </c:pt>
                <c:pt idx="2">
                  <c:v>0.18518518518518523</c:v>
                </c:pt>
              </c:numCache>
            </c:numRef>
          </c:val>
        </c:ser>
        <c:ser>
          <c:idx val="2"/>
          <c:order val="2"/>
          <c:tx>
            <c:strRef>
              <c:f>Grafici1!$A$344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Grafici1!$B$344:$D$344</c:f>
              <c:numCache>
                <c:formatCode>0%</c:formatCode>
                <c:ptCount val="3"/>
                <c:pt idx="0">
                  <c:v>0.60000000000000009</c:v>
                </c:pt>
                <c:pt idx="1">
                  <c:v>0.22727272727272727</c:v>
                </c:pt>
                <c:pt idx="2">
                  <c:v>0.1111111111111111</c:v>
                </c:pt>
              </c:numCache>
            </c:numRef>
          </c:val>
        </c:ser>
        <c:ser>
          <c:idx val="3"/>
          <c:order val="3"/>
          <c:tx>
            <c:strRef>
              <c:f>Grafici1!$A$345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Grafici1!$B$341:$D$341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Grafici1!$B$345:$D$345</c:f>
              <c:numCache>
                <c:formatCode>0%</c:formatCode>
                <c:ptCount val="3"/>
                <c:pt idx="0">
                  <c:v>0.36000000000000004</c:v>
                </c:pt>
                <c:pt idx="1">
                  <c:v>4.5454545454545463E-2</c:v>
                </c:pt>
                <c:pt idx="2">
                  <c:v>0.62962962962962976</c:v>
                </c:pt>
              </c:numCache>
            </c:numRef>
          </c:val>
        </c:ser>
        <c:dLbls>
          <c:showVal val="1"/>
        </c:dLbls>
        <c:axId val="245805056"/>
        <c:axId val="245806592"/>
      </c:barChart>
      <c:catAx>
        <c:axId val="2458050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806592"/>
        <c:crosses val="autoZero"/>
        <c:auto val="1"/>
        <c:lblAlgn val="ctr"/>
        <c:lblOffset val="100"/>
      </c:catAx>
      <c:valAx>
        <c:axId val="24580659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805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Grafici1!$A$374</c:f>
          <c:strCache>
            <c:ptCount val="1"/>
            <c:pt idx="0">
              <c:v>3BI</c:v>
            </c:pt>
          </c:strCache>
        </c:strRef>
      </c:tx>
      <c:layout>
        <c:manualLayout>
          <c:xMode val="edge"/>
          <c:yMode val="edge"/>
          <c:x val="0.47049572649572624"/>
          <c:y val="1.8518518518518556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Grafici1!$A$375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Grafici1!$B$375:$D$375</c:f>
              <c:numCache>
                <c:formatCode>0%</c:formatCode>
                <c:ptCount val="3"/>
                <c:pt idx="0">
                  <c:v>0</c:v>
                </c:pt>
                <c:pt idx="1">
                  <c:v>5.5555555555555539E-2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Grafici1!$A$376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Grafici1!$B$376:$D$376</c:f>
              <c:numCache>
                <c:formatCode>0%</c:formatCode>
                <c:ptCount val="3"/>
                <c:pt idx="0">
                  <c:v>0.15000000000000002</c:v>
                </c:pt>
                <c:pt idx="1">
                  <c:v>5.5555555555555539E-2</c:v>
                </c:pt>
                <c:pt idx="2">
                  <c:v>0.26315789473684215</c:v>
                </c:pt>
              </c:numCache>
            </c:numRef>
          </c:val>
        </c:ser>
        <c:ser>
          <c:idx val="2"/>
          <c:order val="2"/>
          <c:tx>
            <c:strRef>
              <c:f>Grafici1!$A$377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Grafici1!$B$377:$D$377</c:f>
              <c:numCache>
                <c:formatCode>0%</c:formatCode>
                <c:ptCount val="3"/>
                <c:pt idx="0">
                  <c:v>0.60000000000000009</c:v>
                </c:pt>
                <c:pt idx="1">
                  <c:v>0.38888888888888906</c:v>
                </c:pt>
                <c:pt idx="2">
                  <c:v>0.31578947368421062</c:v>
                </c:pt>
              </c:numCache>
            </c:numRef>
          </c:val>
        </c:ser>
        <c:ser>
          <c:idx val="3"/>
          <c:order val="3"/>
          <c:tx>
            <c:strRef>
              <c:f>Grafici1!$A$378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Grafici1!$B$374:$D$374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Grafici1!$B$378:$D$378</c:f>
              <c:numCache>
                <c:formatCode>0%</c:formatCode>
                <c:ptCount val="3"/>
                <c:pt idx="0">
                  <c:v>0.25</c:v>
                </c:pt>
                <c:pt idx="1">
                  <c:v>0.5</c:v>
                </c:pt>
                <c:pt idx="2">
                  <c:v>0.4210526315789474</c:v>
                </c:pt>
              </c:numCache>
            </c:numRef>
          </c:val>
        </c:ser>
        <c:dLbls>
          <c:showVal val="1"/>
        </c:dLbls>
        <c:axId val="245262976"/>
        <c:axId val="245268864"/>
      </c:barChart>
      <c:catAx>
        <c:axId val="2452629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268864"/>
        <c:crosses val="autoZero"/>
        <c:auto val="1"/>
        <c:lblAlgn val="ctr"/>
        <c:lblOffset val="100"/>
      </c:catAx>
      <c:valAx>
        <c:axId val="2452688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2629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Grafici1!$A$408</c:f>
          <c:strCache>
            <c:ptCount val="1"/>
            <c:pt idx="0">
              <c:v>3CC</c:v>
            </c:pt>
          </c:strCache>
        </c:strRef>
      </c:tx>
      <c:layout>
        <c:manualLayout>
          <c:xMode val="edge"/>
          <c:yMode val="edge"/>
          <c:x val="0.47049572649572624"/>
          <c:y val="1.8518518518518556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Grafici1!$A$409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Grafici1!$B$409:$D$409</c:f>
              <c:numCache>
                <c:formatCode>0%</c:formatCode>
                <c:ptCount val="3"/>
                <c:pt idx="0">
                  <c:v>4.1666666666666664E-2</c:v>
                </c:pt>
                <c:pt idx="1">
                  <c:v>0.22727272727272727</c:v>
                </c:pt>
                <c:pt idx="2">
                  <c:v>0.8</c:v>
                </c:pt>
              </c:numCache>
            </c:numRef>
          </c:val>
        </c:ser>
        <c:ser>
          <c:idx val="1"/>
          <c:order val="1"/>
          <c:tx>
            <c:strRef>
              <c:f>Grafici1!$A$410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Grafici1!$B$410:$D$410</c:f>
              <c:numCache>
                <c:formatCode>0%</c:formatCode>
                <c:ptCount val="3"/>
                <c:pt idx="0">
                  <c:v>0.125</c:v>
                </c:pt>
                <c:pt idx="1">
                  <c:v>0.45454545454545453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Grafici1!$A$411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Grafici1!$B$411:$D$411</c:f>
              <c:numCache>
                <c:formatCode>0%</c:formatCode>
                <c:ptCount val="3"/>
                <c:pt idx="0">
                  <c:v>0.62500000000000011</c:v>
                </c:pt>
                <c:pt idx="1">
                  <c:v>0.27272727272727276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Grafici1!$A$412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Grafici1!$B$408:$D$408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Grafici1!$B$412:$D$412</c:f>
              <c:numCache>
                <c:formatCode>0%</c:formatCode>
                <c:ptCount val="3"/>
                <c:pt idx="0">
                  <c:v>0.20833333333333337</c:v>
                </c:pt>
                <c:pt idx="1">
                  <c:v>4.5454545454545463E-2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245974528"/>
        <c:axId val="245976064"/>
      </c:barChart>
      <c:catAx>
        <c:axId val="2459745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976064"/>
        <c:crosses val="autoZero"/>
        <c:auto val="1"/>
        <c:lblAlgn val="ctr"/>
        <c:lblOffset val="100"/>
      </c:catAx>
      <c:valAx>
        <c:axId val="2459760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9745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Grafici1!$A$442</c:f>
          <c:strCache>
            <c:ptCount val="1"/>
            <c:pt idx="0">
              <c:v>3CI</c:v>
            </c:pt>
          </c:strCache>
        </c:strRef>
      </c:tx>
      <c:layout>
        <c:manualLayout>
          <c:xMode val="edge"/>
          <c:yMode val="edge"/>
          <c:x val="0.47049572649572624"/>
          <c:y val="1.8518518518518556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Grafici1!$A$443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Grafici1!$B$443:$D$443</c:f>
              <c:numCache>
                <c:formatCode>0%</c:formatCode>
                <c:ptCount val="3"/>
                <c:pt idx="0">
                  <c:v>0</c:v>
                </c:pt>
                <c:pt idx="1">
                  <c:v>0.16666666666666666</c:v>
                </c:pt>
                <c:pt idx="2">
                  <c:v>4.7619047619047623E-2</c:v>
                </c:pt>
              </c:numCache>
            </c:numRef>
          </c:val>
        </c:ser>
        <c:ser>
          <c:idx val="1"/>
          <c:order val="1"/>
          <c:tx>
            <c:strRef>
              <c:f>Grafici1!$A$444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Grafici1!$B$444:$D$444</c:f>
              <c:numCache>
                <c:formatCode>0%</c:formatCode>
                <c:ptCount val="3"/>
                <c:pt idx="0">
                  <c:v>0.15000000000000002</c:v>
                </c:pt>
                <c:pt idx="1">
                  <c:v>0.55555555555555569</c:v>
                </c:pt>
                <c:pt idx="2">
                  <c:v>0.61904761904761918</c:v>
                </c:pt>
              </c:numCache>
            </c:numRef>
          </c:val>
        </c:ser>
        <c:ser>
          <c:idx val="2"/>
          <c:order val="2"/>
          <c:tx>
            <c:strRef>
              <c:f>Grafici1!$A$445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Grafici1!$B$445:$D$445</c:f>
              <c:numCache>
                <c:formatCode>0%</c:formatCode>
                <c:ptCount val="3"/>
                <c:pt idx="0">
                  <c:v>0.8</c:v>
                </c:pt>
                <c:pt idx="1">
                  <c:v>0.22222222222222221</c:v>
                </c:pt>
                <c:pt idx="2">
                  <c:v>0.28571428571428581</c:v>
                </c:pt>
              </c:numCache>
            </c:numRef>
          </c:val>
        </c:ser>
        <c:ser>
          <c:idx val="3"/>
          <c:order val="3"/>
          <c:tx>
            <c:strRef>
              <c:f>Grafici1!$A$446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Grafici1!$B$442:$D$442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Grafici1!$B$446:$D$446</c:f>
              <c:numCache>
                <c:formatCode>0%</c:formatCode>
                <c:ptCount val="3"/>
                <c:pt idx="0">
                  <c:v>0.05</c:v>
                </c:pt>
                <c:pt idx="1">
                  <c:v>5.5555555555555539E-2</c:v>
                </c:pt>
                <c:pt idx="2">
                  <c:v>4.7619047619047623E-2</c:v>
                </c:pt>
              </c:numCache>
            </c:numRef>
          </c:val>
        </c:ser>
        <c:dLbls>
          <c:showVal val="1"/>
        </c:dLbls>
        <c:axId val="245911936"/>
        <c:axId val="245913472"/>
      </c:barChart>
      <c:catAx>
        <c:axId val="2459119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913472"/>
        <c:crosses val="autoZero"/>
        <c:auto val="1"/>
        <c:lblAlgn val="ctr"/>
        <c:lblOffset val="100"/>
      </c:catAx>
      <c:valAx>
        <c:axId val="24591347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9119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Grafici1!$A$475</c:f>
          <c:strCache>
            <c:ptCount val="1"/>
            <c:pt idx="0">
              <c:v>3DC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Grafici1!$A$476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Grafici1!$B$476:$D$476</c:f>
              <c:numCache>
                <c:formatCode>0%</c:formatCode>
                <c:ptCount val="3"/>
                <c:pt idx="0">
                  <c:v>3.8461538461538464E-2</c:v>
                </c:pt>
                <c:pt idx="1">
                  <c:v>0.43478260869565216</c:v>
                </c:pt>
                <c:pt idx="2">
                  <c:v>4.3478260869565216E-2</c:v>
                </c:pt>
              </c:numCache>
            </c:numRef>
          </c:val>
        </c:ser>
        <c:ser>
          <c:idx val="1"/>
          <c:order val="1"/>
          <c:tx>
            <c:strRef>
              <c:f>Grafici1!$A$477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Grafici1!$B$477:$D$477</c:f>
              <c:numCache>
                <c:formatCode>0%</c:formatCode>
                <c:ptCount val="3"/>
                <c:pt idx="0">
                  <c:v>0.19230769230769232</c:v>
                </c:pt>
                <c:pt idx="1">
                  <c:v>0.17391304347826086</c:v>
                </c:pt>
                <c:pt idx="2">
                  <c:v>0.86956521739130432</c:v>
                </c:pt>
              </c:numCache>
            </c:numRef>
          </c:val>
        </c:ser>
        <c:ser>
          <c:idx val="2"/>
          <c:order val="2"/>
          <c:tx>
            <c:strRef>
              <c:f>Grafici1!$A$478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Grafici1!$B$478:$D$478</c:f>
              <c:numCache>
                <c:formatCode>0%</c:formatCode>
                <c:ptCount val="3"/>
                <c:pt idx="0">
                  <c:v>0.57692307692307687</c:v>
                </c:pt>
                <c:pt idx="1">
                  <c:v>0.34782608695652173</c:v>
                </c:pt>
                <c:pt idx="2">
                  <c:v>8.6956521739130432E-2</c:v>
                </c:pt>
              </c:numCache>
            </c:numRef>
          </c:val>
        </c:ser>
        <c:ser>
          <c:idx val="3"/>
          <c:order val="3"/>
          <c:tx>
            <c:strRef>
              <c:f>Grafici1!$A$479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Grafici1!$B$475:$D$475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Umanistico</c:v>
                </c:pt>
              </c:strCache>
            </c:strRef>
          </c:cat>
          <c:val>
            <c:numRef>
              <c:f>Grafici1!$B$479:$D$479</c:f>
              <c:numCache>
                <c:formatCode>0%</c:formatCode>
                <c:ptCount val="3"/>
                <c:pt idx="0">
                  <c:v>0.19230769230769232</c:v>
                </c:pt>
                <c:pt idx="1">
                  <c:v>4.3478260869565216E-2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265785728"/>
        <c:axId val="265787264"/>
      </c:barChart>
      <c:catAx>
        <c:axId val="265785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65787264"/>
        <c:crosses val="autoZero"/>
        <c:auto val="1"/>
        <c:lblAlgn val="ctr"/>
        <c:lblOffset val="100"/>
      </c:catAx>
      <c:valAx>
        <c:axId val="2657872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657857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Grafici1!$A$509</c:f>
          <c:strCache>
            <c:ptCount val="1"/>
            <c:pt idx="0">
              <c:v>3DI</c:v>
            </c:pt>
          </c:strCache>
        </c:strRef>
      </c:tx>
      <c:layout>
        <c:manualLayout>
          <c:xMode val="edge"/>
          <c:yMode val="edge"/>
          <c:x val="0.47049572649572624"/>
          <c:y val="1.8518518518518563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Grafici1!$A$510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Grafici1!$B$510:$D$510</c:f>
              <c:numCache>
                <c:formatCode>0%</c:formatCode>
                <c:ptCount val="3"/>
                <c:pt idx="0">
                  <c:v>0</c:v>
                </c:pt>
                <c:pt idx="1">
                  <c:v>0.14814814814814817</c:v>
                </c:pt>
                <c:pt idx="2">
                  <c:v>7.6923076923076927E-2</c:v>
                </c:pt>
              </c:numCache>
            </c:numRef>
          </c:val>
        </c:ser>
        <c:ser>
          <c:idx val="1"/>
          <c:order val="1"/>
          <c:tx>
            <c:strRef>
              <c:f>Grafici1!$A$511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Grafici1!$B$511:$D$511</c:f>
              <c:numCache>
                <c:formatCode>0%</c:formatCode>
                <c:ptCount val="3"/>
                <c:pt idx="0">
                  <c:v>3.8461538461538464E-2</c:v>
                </c:pt>
                <c:pt idx="1">
                  <c:v>0.33333333333333331</c:v>
                </c:pt>
                <c:pt idx="2">
                  <c:v>0.11538461538461539</c:v>
                </c:pt>
              </c:numCache>
            </c:numRef>
          </c:val>
        </c:ser>
        <c:ser>
          <c:idx val="2"/>
          <c:order val="2"/>
          <c:tx>
            <c:strRef>
              <c:f>Grafici1!$A$512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Grafici1!$B$512:$D$512</c:f>
              <c:numCache>
                <c:formatCode>0%</c:formatCode>
                <c:ptCount val="3"/>
                <c:pt idx="0">
                  <c:v>0.5</c:v>
                </c:pt>
                <c:pt idx="1">
                  <c:v>0.29629629629629628</c:v>
                </c:pt>
                <c:pt idx="2">
                  <c:v>0.61538461538461553</c:v>
                </c:pt>
              </c:numCache>
            </c:numRef>
          </c:val>
        </c:ser>
        <c:ser>
          <c:idx val="3"/>
          <c:order val="3"/>
          <c:tx>
            <c:strRef>
              <c:f>Grafici1!$A$513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Grafici1!$B$509:$D$509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</c:v>
                </c:pt>
              </c:strCache>
            </c:strRef>
          </c:cat>
          <c:val>
            <c:numRef>
              <c:f>Grafici1!$B$513:$D$513</c:f>
              <c:numCache>
                <c:formatCode>0%</c:formatCode>
                <c:ptCount val="3"/>
                <c:pt idx="0">
                  <c:v>0.46153846153846162</c:v>
                </c:pt>
                <c:pt idx="1">
                  <c:v>0.22222222222222221</c:v>
                </c:pt>
                <c:pt idx="2">
                  <c:v>0.19230769230769235</c:v>
                </c:pt>
              </c:numCache>
            </c:numRef>
          </c:val>
        </c:ser>
        <c:dLbls>
          <c:showVal val="1"/>
        </c:dLbls>
        <c:axId val="246093696"/>
        <c:axId val="246095232"/>
      </c:barChart>
      <c:catAx>
        <c:axId val="246093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6095232"/>
        <c:crosses val="autoZero"/>
        <c:auto val="1"/>
        <c:lblAlgn val="ctr"/>
        <c:lblOffset val="100"/>
      </c:catAx>
      <c:valAx>
        <c:axId val="2460952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60936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Grafici1!$A$542</c:f>
          <c:strCache>
            <c:ptCount val="1"/>
            <c:pt idx="0">
              <c:v>3BA</c:v>
            </c:pt>
          </c:strCache>
        </c:strRef>
      </c:tx>
      <c:layout>
        <c:manualLayout>
          <c:xMode val="edge"/>
          <c:yMode val="edge"/>
          <c:x val="0.47049572649572624"/>
          <c:y val="1.851851851851857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Grafici1!$A$543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Grafici1!$B$543:$D$543</c:f>
              <c:numCache>
                <c:formatCode>0%</c:formatCode>
                <c:ptCount val="3"/>
                <c:pt idx="0">
                  <c:v>6.8965517241379309E-2</c:v>
                </c:pt>
                <c:pt idx="1">
                  <c:v>0.17241379310344832</c:v>
                </c:pt>
                <c:pt idx="2">
                  <c:v>0.57142857142857162</c:v>
                </c:pt>
              </c:numCache>
            </c:numRef>
          </c:val>
        </c:ser>
        <c:ser>
          <c:idx val="1"/>
          <c:order val="1"/>
          <c:tx>
            <c:strRef>
              <c:f>Grafici1!$A$544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Grafici1!$B$544:$D$544</c:f>
              <c:numCache>
                <c:formatCode>0%</c:formatCode>
                <c:ptCount val="3"/>
                <c:pt idx="0">
                  <c:v>0.44827586206896552</c:v>
                </c:pt>
                <c:pt idx="1">
                  <c:v>0.44827586206896552</c:v>
                </c:pt>
                <c:pt idx="2">
                  <c:v>0.28571428571428581</c:v>
                </c:pt>
              </c:numCache>
            </c:numRef>
          </c:val>
        </c:ser>
        <c:ser>
          <c:idx val="2"/>
          <c:order val="2"/>
          <c:tx>
            <c:strRef>
              <c:f>Grafici1!$A$545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Grafici1!$B$545:$D$545</c:f>
              <c:numCache>
                <c:formatCode>0%</c:formatCode>
                <c:ptCount val="3"/>
                <c:pt idx="0">
                  <c:v>0.4827586206896553</c:v>
                </c:pt>
                <c:pt idx="1">
                  <c:v>0.24137931034482762</c:v>
                </c:pt>
                <c:pt idx="2">
                  <c:v>0.1428571428571429</c:v>
                </c:pt>
              </c:numCache>
            </c:numRef>
          </c:val>
        </c:ser>
        <c:ser>
          <c:idx val="3"/>
          <c:order val="3"/>
          <c:tx>
            <c:strRef>
              <c:f>Grafici1!$A$546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Grafici1!$B$542:$D$542</c:f>
              <c:strCache>
                <c:ptCount val="3"/>
                <c:pt idx="0">
                  <c:v>Ambito Umanistico</c:v>
                </c:pt>
                <c:pt idx="1">
                  <c:v>Ambito Matematico</c:v>
                </c:pt>
                <c:pt idx="2">
                  <c:v>Ambito Tecnico-Professionale </c:v>
                </c:pt>
              </c:strCache>
            </c:strRef>
          </c:cat>
          <c:val>
            <c:numRef>
              <c:f>Grafici1!$B$546:$D$546</c:f>
              <c:numCache>
                <c:formatCode>0%</c:formatCode>
                <c:ptCount val="3"/>
                <c:pt idx="0">
                  <c:v>0</c:v>
                </c:pt>
                <c:pt idx="1">
                  <c:v>0.13793103448275867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axId val="246141696"/>
        <c:axId val="246143232"/>
      </c:barChart>
      <c:catAx>
        <c:axId val="246141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6143232"/>
        <c:crosses val="autoZero"/>
        <c:auto val="1"/>
        <c:lblAlgn val="ctr"/>
        <c:lblOffset val="100"/>
      </c:catAx>
      <c:valAx>
        <c:axId val="2461432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61416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62"/>
          <c:y val="0.15527340332458442"/>
          <c:w val="0.63075711689884983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GraficiPRIME!$B$227</c:f>
              <c:strCache>
                <c:ptCount val="1"/>
                <c:pt idx="0">
                  <c:v>Asse Linguistico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GraficiPRIME!$B$228:$B$231</c:f>
              <c:numCache>
                <c:formatCode>0%</c:formatCode>
                <c:ptCount val="4"/>
                <c:pt idx="0">
                  <c:v>5.213270142180098E-2</c:v>
                </c:pt>
                <c:pt idx="1">
                  <c:v>0.35545023696682476</c:v>
                </c:pt>
                <c:pt idx="2">
                  <c:v>0.46445497630331767</c:v>
                </c:pt>
                <c:pt idx="3">
                  <c:v>0.12796208530805686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Linguistico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75"/>
          <c:y val="0.15527340332458442"/>
          <c:w val="0.630757116898850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GraficiPRIME!$H$150</c:f>
              <c:strCache>
                <c:ptCount val="1"/>
                <c:pt idx="0">
                  <c:v>Asse Linguistico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GraficiPRIME!$H$151:$H$154</c:f>
              <c:numCache>
                <c:formatCode>0%</c:formatCode>
                <c:ptCount val="4"/>
                <c:pt idx="0">
                  <c:v>1.4705882352941176E-2</c:v>
                </c:pt>
                <c:pt idx="1">
                  <c:v>0.27941176470588247</c:v>
                </c:pt>
                <c:pt idx="2">
                  <c:v>0.52941176470588236</c:v>
                </c:pt>
                <c:pt idx="3">
                  <c:v>0.17647058823529418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Grafici1!$A$35</c:f>
          <c:strCache>
            <c:ptCount val="1"/>
            <c:pt idx="0">
              <c:v>1EI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Grafici1!$A$36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Grafici1!$B$36:$E$36</c:f>
              <c:numCache>
                <c:formatCode>0%</c:formatCode>
                <c:ptCount val="4"/>
                <c:pt idx="0">
                  <c:v>0</c:v>
                </c:pt>
                <c:pt idx="1">
                  <c:v>0.13043478260869568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Grafici1!$A$37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Grafici1!$B$37:$E$37</c:f>
              <c:numCache>
                <c:formatCode>0%</c:formatCode>
                <c:ptCount val="4"/>
                <c:pt idx="0">
                  <c:v>0.54166666666666652</c:v>
                </c:pt>
                <c:pt idx="1">
                  <c:v>4.3478260869565223E-2</c:v>
                </c:pt>
                <c:pt idx="2">
                  <c:v>0</c:v>
                </c:pt>
                <c:pt idx="3">
                  <c:v>0.13043478260869568</c:v>
                </c:pt>
              </c:numCache>
            </c:numRef>
          </c:val>
        </c:ser>
        <c:ser>
          <c:idx val="2"/>
          <c:order val="2"/>
          <c:tx>
            <c:strRef>
              <c:f>Grafici1!$A$38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Grafici1!$B$38:$E$38</c:f>
              <c:numCache>
                <c:formatCode>0%</c:formatCode>
                <c:ptCount val="4"/>
                <c:pt idx="0">
                  <c:v>0.33333333333333331</c:v>
                </c:pt>
                <c:pt idx="1">
                  <c:v>0.60869565217391342</c:v>
                </c:pt>
                <c:pt idx="2">
                  <c:v>0.25</c:v>
                </c:pt>
                <c:pt idx="3">
                  <c:v>0.17391304347826092</c:v>
                </c:pt>
              </c:numCache>
            </c:numRef>
          </c:val>
        </c:ser>
        <c:ser>
          <c:idx val="3"/>
          <c:order val="3"/>
          <c:tx>
            <c:strRef>
              <c:f>Grafici1!$A$39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Grafici1!$B$35:$E$35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Grafici1!$B$39:$E$39</c:f>
              <c:numCache>
                <c:formatCode>0%</c:formatCode>
                <c:ptCount val="4"/>
                <c:pt idx="0">
                  <c:v>0.125</c:v>
                </c:pt>
                <c:pt idx="1">
                  <c:v>0.21739130434782614</c:v>
                </c:pt>
                <c:pt idx="2">
                  <c:v>0.75000000000000011</c:v>
                </c:pt>
                <c:pt idx="3">
                  <c:v>0.69565217391304357</c:v>
                </c:pt>
              </c:numCache>
            </c:numRef>
          </c:val>
        </c:ser>
        <c:dLbls>
          <c:showVal val="1"/>
        </c:dLbls>
        <c:axId val="242129536"/>
        <c:axId val="242147712"/>
      </c:barChart>
      <c:catAx>
        <c:axId val="2421295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147712"/>
        <c:crosses val="autoZero"/>
        <c:auto val="1"/>
        <c:lblAlgn val="ctr"/>
        <c:lblOffset val="100"/>
      </c:catAx>
      <c:valAx>
        <c:axId val="24214771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1295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GraficiPRIME!$M$85</c:f>
          <c:strCache>
            <c:ptCount val="1"/>
            <c:pt idx="0">
              <c:v>Asse Linguistico - 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87"/>
          <c:y val="0.15527340332458442"/>
          <c:w val="0.630757116898850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GraficiPRIME!$M$85</c:f>
              <c:strCache>
                <c:ptCount val="1"/>
                <c:pt idx="0">
                  <c:v>Asse Linguistico - 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dLbl>
              <c:idx val="3"/>
              <c:layout>
                <c:manualLayout>
                  <c:x val="2.0607058237155196E-2"/>
                  <c:y val="0.13888633712452617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GraficiPRIME!$M$86:$M$89</c:f>
              <c:numCache>
                <c:formatCode>0%</c:formatCode>
                <c:ptCount val="4"/>
                <c:pt idx="0">
                  <c:v>0.12000000000000002</c:v>
                </c:pt>
                <c:pt idx="1">
                  <c:v>0.49333333333333335</c:v>
                </c:pt>
                <c:pt idx="2">
                  <c:v>0.34666666666666685</c:v>
                </c:pt>
                <c:pt idx="3">
                  <c:v>4.0000000000000015E-2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7"/>
          <c:y val="0.15527340332458442"/>
          <c:w val="0.6307571168988499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GraficiPRIME!$C$227</c:f>
              <c:strCache>
                <c:ptCount val="1"/>
                <c:pt idx="0">
                  <c:v>Asse 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GraficiPRIME!$C$228:$C$231</c:f>
              <c:numCache>
                <c:formatCode>0%</c:formatCode>
                <c:ptCount val="4"/>
                <c:pt idx="0">
                  <c:v>4.3062200956937836E-2</c:v>
                </c:pt>
                <c:pt idx="1">
                  <c:v>0.28708133971291877</c:v>
                </c:pt>
                <c:pt idx="2">
                  <c:v>0.40191387559808622</c:v>
                </c:pt>
                <c:pt idx="3">
                  <c:v>0.26794258373205765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Matematico</a:t>
            </a:r>
            <a:r>
              <a:rPr lang="en-US" baseline="0"/>
              <a:t> </a:t>
            </a:r>
            <a:r>
              <a:rPr lang="en-US"/>
              <a:t>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81"/>
          <c:y val="0.15527340332458442"/>
          <c:w val="0.630757116898850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GraficiPRIME!$I$150</c:f>
              <c:strCache>
                <c:ptCount val="1"/>
                <c:pt idx="0">
                  <c:v>Asse 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GraficiPRIME!$I$151:$I$154</c:f>
              <c:numCache>
                <c:formatCode>0%</c:formatCode>
                <c:ptCount val="4"/>
                <c:pt idx="0">
                  <c:v>6.6176470588235309E-2</c:v>
                </c:pt>
                <c:pt idx="1">
                  <c:v>0.28676470588235303</c:v>
                </c:pt>
                <c:pt idx="2">
                  <c:v>0.42647058823529432</c:v>
                </c:pt>
                <c:pt idx="3">
                  <c:v>0.22058823529411764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GraficiPRIME!$N$85</c:f>
          <c:strCache>
            <c:ptCount val="1"/>
            <c:pt idx="0">
              <c:v>Asse Matematico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95"/>
          <c:y val="0.15527340332458442"/>
          <c:w val="0.630757116898850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GraficiPRIME!$N$85</c:f>
              <c:strCache>
                <c:ptCount val="1"/>
                <c:pt idx="0">
                  <c:v>Asse Matematico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GraficiPRIME!$N$86:$N$89</c:f>
              <c:numCache>
                <c:formatCode>0%</c:formatCode>
                <c:ptCount val="4"/>
                <c:pt idx="0">
                  <c:v>0</c:v>
                </c:pt>
                <c:pt idx="1">
                  <c:v>0.28767123287671226</c:v>
                </c:pt>
                <c:pt idx="2">
                  <c:v>0.35616438356164393</c:v>
                </c:pt>
                <c:pt idx="3">
                  <c:v>0.35616438356164393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75"/>
          <c:y val="0.15527340332458442"/>
          <c:w val="0.630757116898850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GraficiPRIME!$D$227</c:f>
              <c:strCache>
                <c:ptCount val="1"/>
                <c:pt idx="0">
                  <c:v>Asse Scientifico-Tecnologico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3.9161968659243056E-3"/>
                  <c:y val="0.1945366724992709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GraficiPRIME!$D$228:$D$231</c:f>
              <c:numCache>
                <c:formatCode>0%</c:formatCode>
                <c:ptCount val="4"/>
                <c:pt idx="0">
                  <c:v>9.756097560975615E-3</c:v>
                </c:pt>
                <c:pt idx="1">
                  <c:v>0.15609756097560976</c:v>
                </c:pt>
                <c:pt idx="2">
                  <c:v>0.41951219512195137</c:v>
                </c:pt>
                <c:pt idx="3">
                  <c:v>0.41463414634146339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Scientif. Tecnolo.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81"/>
          <c:y val="0.15527340332458442"/>
          <c:w val="0.630757116898850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GraficiPRIME!$J$150</c:f>
              <c:strCache>
                <c:ptCount val="1"/>
                <c:pt idx="0">
                  <c:v>Asse Scientifico-Tecnologico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GraficiPRIME!$J$151:$J$154</c:f>
              <c:numCache>
                <c:formatCode>0%</c:formatCode>
                <c:ptCount val="4"/>
                <c:pt idx="0">
                  <c:v>0</c:v>
                </c:pt>
                <c:pt idx="1">
                  <c:v>0.16417910447761189</c:v>
                </c:pt>
                <c:pt idx="2">
                  <c:v>0.36567164179104489</c:v>
                </c:pt>
                <c:pt idx="3">
                  <c:v>0.47014925373134325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GraficiPRIME!$O$85</c:f>
          <c:strCache>
            <c:ptCount val="1"/>
            <c:pt idx="0">
              <c:v>Asse Scient.-Tecnol. 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95"/>
          <c:y val="0.15527340332458442"/>
          <c:w val="0.630757116898850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GraficiPRIME!$O$85</c:f>
              <c:strCache>
                <c:ptCount val="1"/>
                <c:pt idx="0">
                  <c:v>Asse Scient.-Tecnol. 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GraficiPRIME!$O$86:$O$89</c:f>
              <c:numCache>
                <c:formatCode>0%</c:formatCode>
                <c:ptCount val="4"/>
                <c:pt idx="0">
                  <c:v>2.8169014084507043E-2</c:v>
                </c:pt>
                <c:pt idx="1">
                  <c:v>0.14084507042253527</c:v>
                </c:pt>
                <c:pt idx="2">
                  <c:v>0.52112676056338025</c:v>
                </c:pt>
                <c:pt idx="3">
                  <c:v>0.30985915492957755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81"/>
          <c:y val="0.15527340332458442"/>
          <c:w val="0.630757116898850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GraficiPRIME!$E$227</c:f>
              <c:strCache>
                <c:ptCount val="1"/>
                <c:pt idx="0">
                  <c:v>Asse Storico-Sociale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6.7157433723151532E-3"/>
                  <c:y val="0.12943350831146117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GraficiPRIME!$E$228:$E$231</c:f>
              <c:numCache>
                <c:formatCode>0%</c:formatCode>
                <c:ptCount val="4"/>
                <c:pt idx="0">
                  <c:v>2.9268292682926845E-2</c:v>
                </c:pt>
                <c:pt idx="1">
                  <c:v>0.4</c:v>
                </c:pt>
                <c:pt idx="2">
                  <c:v>0.36097560975609766</c:v>
                </c:pt>
                <c:pt idx="3">
                  <c:v>0.20975609756097571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Storico-Sociale-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87"/>
          <c:y val="0.15527340332458442"/>
          <c:w val="0.630757116898850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GraficiPRIME!$K$150</c:f>
              <c:strCache>
                <c:ptCount val="1"/>
                <c:pt idx="0">
                  <c:v>Asse Storico-Sociale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GraficiPRIME!$K$151:$K$154</c:f>
              <c:numCache>
                <c:formatCode>0%</c:formatCode>
                <c:ptCount val="4"/>
                <c:pt idx="0">
                  <c:v>7.5187969924812061E-3</c:v>
                </c:pt>
                <c:pt idx="1">
                  <c:v>0.39849624060150385</c:v>
                </c:pt>
                <c:pt idx="2">
                  <c:v>0.30827067669172931</c:v>
                </c:pt>
                <c:pt idx="3">
                  <c:v>0.28571428571428586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GraficiPRIME!$P$85</c:f>
          <c:strCache>
            <c:ptCount val="1"/>
            <c:pt idx="0">
              <c:v>Asse Storico-Sociale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"/>
          <c:y val="0.15527340332458442"/>
          <c:w val="0.63075711689885083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GraficiPRIME!$P$85</c:f>
              <c:strCache>
                <c:ptCount val="1"/>
                <c:pt idx="0">
                  <c:v>Asse Storico-Sociale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GraficiPRIME!$L$86:$L$89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GraficiPRIME!$P$86:$P$89</c:f>
              <c:numCache>
                <c:formatCode>0%</c:formatCode>
                <c:ptCount val="4"/>
                <c:pt idx="0">
                  <c:v>6.9444444444444475E-2</c:v>
                </c:pt>
                <c:pt idx="1">
                  <c:v>0.40277777777777796</c:v>
                </c:pt>
                <c:pt idx="2">
                  <c:v>0.45833333333333326</c:v>
                </c:pt>
                <c:pt idx="3">
                  <c:v>6.9444444444444475E-2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Grafici1!$A$69</c:f>
          <c:strCache>
            <c:ptCount val="1"/>
            <c:pt idx="0">
              <c:v>1FI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Grafici1!$A$70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Grafici1!$B$70:$E$70</c:f>
              <c:numCache>
                <c:formatCode>0%</c:formatCode>
                <c:ptCount val="4"/>
                <c:pt idx="0">
                  <c:v>4.1666666666666664E-2</c:v>
                </c:pt>
                <c:pt idx="1">
                  <c:v>8.0000000000000016E-2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Grafici1!$A$71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Grafici1!$B$71:$E$71</c:f>
              <c:numCache>
                <c:formatCode>0%</c:formatCode>
                <c:ptCount val="4"/>
                <c:pt idx="0">
                  <c:v>0.4166666666666668</c:v>
                </c:pt>
                <c:pt idx="1">
                  <c:v>0.28000000000000008</c:v>
                </c:pt>
                <c:pt idx="2">
                  <c:v>0.26923076923076927</c:v>
                </c:pt>
                <c:pt idx="3">
                  <c:v>0.57692307692307709</c:v>
                </c:pt>
              </c:numCache>
            </c:numRef>
          </c:val>
        </c:ser>
        <c:ser>
          <c:idx val="2"/>
          <c:order val="2"/>
          <c:tx>
            <c:strRef>
              <c:f>Grafici1!$A$72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Grafici1!$B$72:$E$72</c:f>
              <c:numCache>
                <c:formatCode>0%</c:formatCode>
                <c:ptCount val="4"/>
                <c:pt idx="0">
                  <c:v>0.45833333333333326</c:v>
                </c:pt>
                <c:pt idx="1">
                  <c:v>0.28000000000000008</c:v>
                </c:pt>
                <c:pt idx="2">
                  <c:v>0.46153846153846162</c:v>
                </c:pt>
                <c:pt idx="3">
                  <c:v>0.3461538461538462</c:v>
                </c:pt>
              </c:numCache>
            </c:numRef>
          </c:val>
        </c:ser>
        <c:ser>
          <c:idx val="3"/>
          <c:order val="3"/>
          <c:tx>
            <c:strRef>
              <c:f>Grafici1!$A$73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Grafici1!$B$69:$E$69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Grafici1!$B$73:$E$73</c:f>
              <c:numCache>
                <c:formatCode>0%</c:formatCode>
                <c:ptCount val="4"/>
                <c:pt idx="0">
                  <c:v>8.3333333333333343E-2</c:v>
                </c:pt>
                <c:pt idx="1">
                  <c:v>0.36000000000000004</c:v>
                </c:pt>
                <c:pt idx="2">
                  <c:v>0.26923076923076927</c:v>
                </c:pt>
                <c:pt idx="3">
                  <c:v>7.6923076923076927E-2</c:v>
                </c:pt>
              </c:numCache>
            </c:numRef>
          </c:val>
        </c:ser>
        <c:dLbls>
          <c:showVal val="1"/>
        </c:dLbls>
        <c:axId val="242267648"/>
        <c:axId val="242269184"/>
      </c:barChart>
      <c:catAx>
        <c:axId val="2422676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269184"/>
        <c:crosses val="autoZero"/>
        <c:auto val="1"/>
        <c:lblAlgn val="ctr"/>
        <c:lblOffset val="100"/>
      </c:catAx>
      <c:valAx>
        <c:axId val="24226918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2676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75"/>
          <c:y val="0.15527340332458442"/>
          <c:w val="0.63075711689885006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GraficiTERZE!$B$227</c:f>
              <c:strCache>
                <c:ptCount val="1"/>
                <c:pt idx="0">
                  <c:v>Ambito Umanistico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5949339746400809E-2"/>
                  <c:y val="5.351377952755906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GraficiTERZE!$B$228:$B$231</c:f>
              <c:numCache>
                <c:formatCode>0%</c:formatCode>
                <c:ptCount val="4"/>
                <c:pt idx="0">
                  <c:v>8.3769633507853436E-2</c:v>
                </c:pt>
                <c:pt idx="1">
                  <c:v>0.28795811518324621</c:v>
                </c:pt>
                <c:pt idx="2">
                  <c:v>0.45549738219895286</c:v>
                </c:pt>
                <c:pt idx="3">
                  <c:v>0.17277486910994763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Linguistico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87"/>
          <c:y val="0.15527340332458442"/>
          <c:w val="0.630757116898850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GraficiTERZE!$H$150</c:f>
              <c:strCache>
                <c:ptCount val="1"/>
                <c:pt idx="0">
                  <c:v>Ambito Umanistico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dLbl>
              <c:idx val="1"/>
              <c:layout>
                <c:manualLayout>
                  <c:x val="-2.7489401341239082E-3"/>
                  <c:y val="4.888414989792942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GraficiTERZE!$H$151:$H$154</c:f>
              <c:numCache>
                <c:formatCode>0%</c:formatCode>
                <c:ptCount val="4"/>
                <c:pt idx="0">
                  <c:v>0</c:v>
                </c:pt>
                <c:pt idx="1">
                  <c:v>8.7912087912087933E-2</c:v>
                </c:pt>
                <c:pt idx="2">
                  <c:v>0.61538461538461553</c:v>
                </c:pt>
                <c:pt idx="3">
                  <c:v>0.2967032967032967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GraficiPRIME!$M$85</c:f>
          <c:strCache>
            <c:ptCount val="1"/>
            <c:pt idx="0">
              <c:v>Asse Linguistico - 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"/>
          <c:y val="0.15527340332458442"/>
          <c:w val="0.63075711689885083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GraficiTERZE!$M$85</c:f>
              <c:strCache>
                <c:ptCount val="1"/>
                <c:pt idx="0">
                  <c:v>Asse Linguistico - 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GraficiTERZE!$M$86:$M$89</c:f>
              <c:numCache>
                <c:formatCode>0%</c:formatCode>
                <c:ptCount val="4"/>
                <c:pt idx="0">
                  <c:v>0.19718309859154928</c:v>
                </c:pt>
                <c:pt idx="1">
                  <c:v>0.47887323943661975</c:v>
                </c:pt>
                <c:pt idx="2">
                  <c:v>0.23943661971830987</c:v>
                </c:pt>
                <c:pt idx="3">
                  <c:v>8.4507042253521153E-2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81"/>
          <c:y val="0.15527340332458442"/>
          <c:w val="0.63075711689885028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GraficiTERZE!$C$227</c:f>
              <c:strCache>
                <c:ptCount val="1"/>
                <c:pt idx="0">
                  <c:v>Ambito 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GraficiTERZE!$C$228:$C$231</c:f>
              <c:numCache>
                <c:formatCode>0%</c:formatCode>
                <c:ptCount val="4"/>
                <c:pt idx="0">
                  <c:v>0.2166666666666667</c:v>
                </c:pt>
                <c:pt idx="1">
                  <c:v>0.3611111111111111</c:v>
                </c:pt>
                <c:pt idx="2">
                  <c:v>0.27777777777777796</c:v>
                </c:pt>
                <c:pt idx="3">
                  <c:v>0.14444444444444454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Matematico</a:t>
            </a:r>
            <a:r>
              <a:rPr lang="en-US" baseline="0"/>
              <a:t> </a:t>
            </a:r>
            <a:r>
              <a:rPr lang="en-US"/>
              <a:t>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95"/>
          <c:y val="0.15527340332458442"/>
          <c:w val="0.630757116898850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GraficiTERZE!$I$150</c:f>
              <c:strCache>
                <c:ptCount val="1"/>
                <c:pt idx="0">
                  <c:v>Ambito Matematico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GraficiTERZE!$I$151:$I$154</c:f>
              <c:numCache>
                <c:formatCode>0%</c:formatCode>
                <c:ptCount val="4"/>
                <c:pt idx="0">
                  <c:v>0.18823529411764717</c:v>
                </c:pt>
                <c:pt idx="1">
                  <c:v>0.32941176470588257</c:v>
                </c:pt>
                <c:pt idx="2">
                  <c:v>0.28235294117647075</c:v>
                </c:pt>
                <c:pt idx="3">
                  <c:v>0.2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GraficiPRIME!$N$85</c:f>
          <c:strCache>
            <c:ptCount val="1"/>
            <c:pt idx="0">
              <c:v>Asse Matematico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06"/>
          <c:y val="0.15527340332458442"/>
          <c:w val="0.63075711689885094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GraficiTERZE!$N$85</c:f>
              <c:strCache>
                <c:ptCount val="1"/>
                <c:pt idx="0">
                  <c:v>Asse Matematico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3369683955288433"/>
                  <c:y val="0.1503248031496063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GraficiTERZE!$N$86:$N$89</c:f>
              <c:numCache>
                <c:formatCode>0%</c:formatCode>
                <c:ptCount val="4"/>
                <c:pt idx="0">
                  <c:v>0.27272727272727282</c:v>
                </c:pt>
                <c:pt idx="1">
                  <c:v>0.36363636363636376</c:v>
                </c:pt>
                <c:pt idx="2">
                  <c:v>0.28787878787878812</c:v>
                </c:pt>
                <c:pt idx="3">
                  <c:v>7.5757575757575774E-2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687"/>
          <c:y val="0.15527340332458442"/>
          <c:w val="0.6307571168988505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GraficiTERZE!$D$227</c:f>
              <c:strCache>
                <c:ptCount val="1"/>
                <c:pt idx="0">
                  <c:v>Ambito Tecnico-Professionale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4913631281256026"/>
                  <c:y val="0.1621292650918635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GraficiTERZE!$A$228:$A$231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GraficiTERZE!$D$228:$D$231</c:f>
              <c:numCache>
                <c:formatCode>0%</c:formatCode>
                <c:ptCount val="4"/>
                <c:pt idx="0">
                  <c:v>0.25405405405405407</c:v>
                </c:pt>
                <c:pt idx="1">
                  <c:v>0.37297297297297333</c:v>
                </c:pt>
                <c:pt idx="2">
                  <c:v>0.20540540540540553</c:v>
                </c:pt>
                <c:pt idx="3">
                  <c:v>0.16756756756756763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400"/>
            </a:pPr>
            <a:r>
              <a:rPr lang="en-US"/>
              <a:t>Asse Scientif. Tecnolo. - INF.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54743822702695"/>
          <c:y val="0.15527340332458442"/>
          <c:w val="0.63075711689885072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GraficiTERZE!$J$150</c:f>
              <c:strCache>
                <c:ptCount val="1"/>
                <c:pt idx="0">
                  <c:v>Ambito Tecnico-Professionale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4952088089580521E-2"/>
                  <c:y val="0.1456951735199767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GraficiTERZE!$G$151:$G$154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GraficiTERZE!$J$151:$J$154</c:f>
              <c:numCache>
                <c:formatCode>0%</c:formatCode>
                <c:ptCount val="4"/>
                <c:pt idx="0">
                  <c:v>5.3763440860215089E-2</c:v>
                </c:pt>
                <c:pt idx="1">
                  <c:v>0.27956989247311825</c:v>
                </c:pt>
                <c:pt idx="2">
                  <c:v>0.33333333333333331</c:v>
                </c:pt>
                <c:pt idx="3">
                  <c:v>0.33333333333333331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GraficiPRIME!$O$85</c:f>
          <c:strCache>
            <c:ptCount val="1"/>
            <c:pt idx="0">
              <c:v>Asse Scient.-Tecnol.  -CHIM</c:v>
            </c:pt>
          </c:strCache>
        </c:strRef>
      </c:tx>
      <c:layout/>
      <c:txPr>
        <a:bodyPr/>
        <a:lstStyle/>
        <a:p>
          <a:pPr>
            <a:defRPr sz="1400"/>
          </a:pPr>
          <a:endParaRPr lang="it-IT"/>
        </a:p>
      </c:txPr>
    </c:title>
    <c:plotArea>
      <c:layout>
        <c:manualLayout>
          <c:layoutTarget val="inner"/>
          <c:xMode val="edge"/>
          <c:yMode val="edge"/>
          <c:x val="0.13954743822702706"/>
          <c:y val="0.15527340332458442"/>
          <c:w val="0.63075711689885094"/>
          <c:h val="0.74026356080489941"/>
        </c:manualLayout>
      </c:layout>
      <c:pieChart>
        <c:varyColors val="1"/>
        <c:ser>
          <c:idx val="0"/>
          <c:order val="0"/>
          <c:tx>
            <c:strRef>
              <c:f>GraficiTERZE!$O$85</c:f>
              <c:strCache>
                <c:ptCount val="1"/>
                <c:pt idx="0">
                  <c:v>Asse Scient.-Tecnol.  -CHIM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720789865687449"/>
                  <c:y val="0.14569517351997668"/>
                </c:manualLayout>
              </c:layout>
              <c:showPercent val="1"/>
            </c:dLbl>
            <c:dLbl>
              <c:idx val="3"/>
              <c:layout>
                <c:manualLayout>
                  <c:x val="4.8369715835420143E-2"/>
                  <c:y val="9.980971128608924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Percent val="1"/>
            <c:showLeaderLines val="1"/>
          </c:dLbls>
          <c:cat>
            <c:strRef>
              <c:f>GraficiTERZE!$L$86:$L$89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GraficiTERZE!$O$86:$O$89</c:f>
              <c:numCache>
                <c:formatCode>0%</c:formatCode>
                <c:ptCount val="4"/>
                <c:pt idx="0">
                  <c:v>0.40625</c:v>
                </c:pt>
                <c:pt idx="1">
                  <c:v>0.54687500000000022</c:v>
                </c:pt>
                <c:pt idx="2">
                  <c:v>4.6874999999999986E-2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Grafici1!$A$103</c:f>
          <c:strCache>
            <c:ptCount val="1"/>
            <c:pt idx="0">
              <c:v>1BI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Grafici1!$A$104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Grafici1!$B$104:$E$104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Grafici1!$A$105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Grafici1!$B$105:$E$105</c:f>
              <c:numCache>
                <c:formatCode>0%</c:formatCode>
                <c:ptCount val="4"/>
                <c:pt idx="0">
                  <c:v>0.3043478260869566</c:v>
                </c:pt>
                <c:pt idx="1">
                  <c:v>0.33333333333333331</c:v>
                </c:pt>
                <c:pt idx="2">
                  <c:v>0</c:v>
                </c:pt>
                <c:pt idx="3">
                  <c:v>0.18181818181818188</c:v>
                </c:pt>
              </c:numCache>
            </c:numRef>
          </c:val>
        </c:ser>
        <c:ser>
          <c:idx val="2"/>
          <c:order val="2"/>
          <c:tx>
            <c:strRef>
              <c:f>Grafici1!$A$106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Grafici1!$B$106:$E$106</c:f>
              <c:numCache>
                <c:formatCode>0%</c:formatCode>
                <c:ptCount val="4"/>
                <c:pt idx="0">
                  <c:v>0.56521739130434767</c:v>
                </c:pt>
                <c:pt idx="1">
                  <c:v>0.4166666666666668</c:v>
                </c:pt>
                <c:pt idx="2">
                  <c:v>0.3043478260869566</c:v>
                </c:pt>
                <c:pt idx="3">
                  <c:v>0.59090909090909094</c:v>
                </c:pt>
              </c:numCache>
            </c:numRef>
          </c:val>
        </c:ser>
        <c:ser>
          <c:idx val="3"/>
          <c:order val="3"/>
          <c:tx>
            <c:strRef>
              <c:f>Grafici1!$A$107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Grafici1!$B$103:$E$103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Grafici1!$B$107:$E$107</c:f>
              <c:numCache>
                <c:formatCode>0%</c:formatCode>
                <c:ptCount val="4"/>
                <c:pt idx="0">
                  <c:v>0.13043478260869568</c:v>
                </c:pt>
                <c:pt idx="1">
                  <c:v>0.25</c:v>
                </c:pt>
                <c:pt idx="2">
                  <c:v>0.69565217391304357</c:v>
                </c:pt>
                <c:pt idx="3">
                  <c:v>0.22727272727272727</c:v>
                </c:pt>
              </c:numCache>
            </c:numRef>
          </c:val>
        </c:ser>
        <c:dLbls>
          <c:showVal val="1"/>
        </c:dLbls>
        <c:axId val="243777920"/>
        <c:axId val="243779456"/>
      </c:barChart>
      <c:catAx>
        <c:axId val="2437779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3779456"/>
        <c:crosses val="autoZero"/>
        <c:auto val="1"/>
        <c:lblAlgn val="ctr"/>
        <c:lblOffset val="100"/>
      </c:catAx>
      <c:valAx>
        <c:axId val="24377945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37779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strRef>
          <c:f>Grafici1!$A$137</c:f>
          <c:strCache>
            <c:ptCount val="1"/>
            <c:pt idx="0">
              <c:v>1CI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Grafici1!$A$138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Grafici1!$B$138:$E$138</c:f>
              <c:numCache>
                <c:formatCode>0%</c:formatCode>
                <c:ptCount val="4"/>
                <c:pt idx="0">
                  <c:v>0.05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Grafici1!$A$139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Grafici1!$B$139:$E$139</c:f>
              <c:numCache>
                <c:formatCode>0%</c:formatCode>
                <c:ptCount val="4"/>
                <c:pt idx="0">
                  <c:v>0.15000000000000002</c:v>
                </c:pt>
                <c:pt idx="1">
                  <c:v>0.1</c:v>
                </c:pt>
                <c:pt idx="2">
                  <c:v>0.21052631578947373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Grafici1!$A$140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Grafici1!$B$140:$E$140</c:f>
              <c:numCache>
                <c:formatCode>0%</c:formatCode>
                <c:ptCount val="4"/>
                <c:pt idx="0">
                  <c:v>0.45</c:v>
                </c:pt>
                <c:pt idx="1">
                  <c:v>0.55000000000000004</c:v>
                </c:pt>
                <c:pt idx="2">
                  <c:v>0.26315789473684215</c:v>
                </c:pt>
                <c:pt idx="3">
                  <c:v>0.35000000000000003</c:v>
                </c:pt>
              </c:numCache>
            </c:numRef>
          </c:val>
        </c:ser>
        <c:ser>
          <c:idx val="3"/>
          <c:order val="3"/>
          <c:tx>
            <c:strRef>
              <c:f>Grafici1!$A$141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Grafici1!$B$137:$E$137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Grafici1!$B$141:$E$141</c:f>
              <c:numCache>
                <c:formatCode>0%</c:formatCode>
                <c:ptCount val="4"/>
                <c:pt idx="0">
                  <c:v>0.35000000000000003</c:v>
                </c:pt>
                <c:pt idx="1">
                  <c:v>0.35000000000000003</c:v>
                </c:pt>
                <c:pt idx="2">
                  <c:v>0.52631578947368418</c:v>
                </c:pt>
                <c:pt idx="3">
                  <c:v>0.55000000000000004</c:v>
                </c:pt>
              </c:numCache>
            </c:numRef>
          </c:val>
        </c:ser>
        <c:dLbls>
          <c:showVal val="1"/>
        </c:dLbls>
        <c:axId val="242318336"/>
        <c:axId val="242336512"/>
      </c:barChart>
      <c:catAx>
        <c:axId val="2423183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336512"/>
        <c:crosses val="autoZero"/>
        <c:auto val="1"/>
        <c:lblAlgn val="ctr"/>
        <c:lblOffset val="100"/>
      </c:catAx>
      <c:valAx>
        <c:axId val="24233651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23183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Grafici1!$A$171</c:f>
          <c:strCache>
            <c:ptCount val="1"/>
            <c:pt idx="0">
              <c:v>1DI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Grafici1!$A$172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Grafici1!$B$172:$E$172</c:f>
              <c:numCache>
                <c:formatCode>0%</c:formatCode>
                <c:ptCount val="4"/>
                <c:pt idx="0">
                  <c:v>0</c:v>
                </c:pt>
                <c:pt idx="1">
                  <c:v>0.15000000000000002</c:v>
                </c:pt>
                <c:pt idx="2">
                  <c:v>0</c:v>
                </c:pt>
                <c:pt idx="3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Grafici1!$A$173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Grafici1!$B$173:$E$173</c:f>
              <c:numCache>
                <c:formatCode>0%</c:formatCode>
                <c:ptCount val="4"/>
                <c:pt idx="0">
                  <c:v>0.1428571428571429</c:v>
                </c:pt>
                <c:pt idx="1">
                  <c:v>0.55000000000000004</c:v>
                </c:pt>
                <c:pt idx="2">
                  <c:v>0.15789473684210531</c:v>
                </c:pt>
                <c:pt idx="3">
                  <c:v>0.60000000000000009</c:v>
                </c:pt>
              </c:numCache>
            </c:numRef>
          </c:val>
        </c:ser>
        <c:ser>
          <c:idx val="2"/>
          <c:order val="2"/>
          <c:tx>
            <c:strRef>
              <c:f>Grafici1!$A$174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Grafici1!$B$174:$E$174</c:f>
              <c:numCache>
                <c:formatCode>0%</c:formatCode>
                <c:ptCount val="4"/>
                <c:pt idx="0">
                  <c:v>0.71428571428571441</c:v>
                </c:pt>
                <c:pt idx="1">
                  <c:v>0.25</c:v>
                </c:pt>
                <c:pt idx="2">
                  <c:v>0.36842105263157893</c:v>
                </c:pt>
                <c:pt idx="3">
                  <c:v>0.2</c:v>
                </c:pt>
              </c:numCache>
            </c:numRef>
          </c:val>
        </c:ser>
        <c:ser>
          <c:idx val="3"/>
          <c:order val="3"/>
          <c:tx>
            <c:strRef>
              <c:f>Grafici1!$A$175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Grafici1!$B$171:$E$171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Grafici1!$B$175:$E$175</c:f>
              <c:numCache>
                <c:formatCode>0%</c:formatCode>
                <c:ptCount val="4"/>
                <c:pt idx="0">
                  <c:v>0.1428571428571429</c:v>
                </c:pt>
                <c:pt idx="1">
                  <c:v>0.05</c:v>
                </c:pt>
                <c:pt idx="2">
                  <c:v>0.47368421052631576</c:v>
                </c:pt>
                <c:pt idx="3">
                  <c:v>0.15000000000000002</c:v>
                </c:pt>
              </c:numCache>
            </c:numRef>
          </c:val>
        </c:ser>
        <c:dLbls>
          <c:showVal val="1"/>
        </c:dLbls>
        <c:axId val="245524352"/>
        <c:axId val="245525888"/>
      </c:barChart>
      <c:catAx>
        <c:axId val="2455243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525888"/>
        <c:crosses val="autoZero"/>
        <c:auto val="1"/>
        <c:lblAlgn val="ctr"/>
        <c:lblOffset val="100"/>
      </c:catAx>
      <c:valAx>
        <c:axId val="24552588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5243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Grafici1!$A$205</c:f>
          <c:strCache>
            <c:ptCount val="1"/>
            <c:pt idx="0">
              <c:v>1CC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Grafici1!$A$206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Grafici1!$B$206:$E$206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8.0000000000000016E-2</c:v>
                </c:pt>
                <c:pt idx="3">
                  <c:v>0.13043478260869568</c:v>
                </c:pt>
              </c:numCache>
            </c:numRef>
          </c:val>
        </c:ser>
        <c:ser>
          <c:idx val="1"/>
          <c:order val="1"/>
          <c:tx>
            <c:strRef>
              <c:f>Grafici1!$A$207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Grafici1!$B$207:$E$207</c:f>
              <c:numCache>
                <c:formatCode>0%</c:formatCode>
                <c:ptCount val="4"/>
                <c:pt idx="0">
                  <c:v>0.68</c:v>
                </c:pt>
                <c:pt idx="1">
                  <c:v>0.64000000000000012</c:v>
                </c:pt>
                <c:pt idx="2">
                  <c:v>0.24000000000000002</c:v>
                </c:pt>
                <c:pt idx="3">
                  <c:v>0.3043478260869566</c:v>
                </c:pt>
              </c:numCache>
            </c:numRef>
          </c:val>
        </c:ser>
        <c:ser>
          <c:idx val="2"/>
          <c:order val="2"/>
          <c:tx>
            <c:strRef>
              <c:f>Grafici1!$A$208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Grafici1!$B$208:$E$208</c:f>
              <c:numCache>
                <c:formatCode>0%</c:formatCode>
                <c:ptCount val="4"/>
                <c:pt idx="0">
                  <c:v>0.32000000000000006</c:v>
                </c:pt>
                <c:pt idx="1">
                  <c:v>0.28000000000000008</c:v>
                </c:pt>
                <c:pt idx="2">
                  <c:v>0.52</c:v>
                </c:pt>
                <c:pt idx="3">
                  <c:v>0.52173913043478282</c:v>
                </c:pt>
              </c:numCache>
            </c:numRef>
          </c:val>
        </c:ser>
        <c:ser>
          <c:idx val="3"/>
          <c:order val="3"/>
          <c:tx>
            <c:strRef>
              <c:f>Grafici1!$A$209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Grafici1!$B$205:$E$205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Grafici1!$B$209:$E$209</c:f>
              <c:numCache>
                <c:formatCode>0%</c:formatCode>
                <c:ptCount val="4"/>
                <c:pt idx="0">
                  <c:v>0</c:v>
                </c:pt>
                <c:pt idx="1">
                  <c:v>8.0000000000000016E-2</c:v>
                </c:pt>
                <c:pt idx="2">
                  <c:v>0.16</c:v>
                </c:pt>
                <c:pt idx="3">
                  <c:v>4.3478260869565223E-2</c:v>
                </c:pt>
              </c:numCache>
            </c:numRef>
          </c:val>
        </c:ser>
        <c:dLbls>
          <c:showVal val="1"/>
        </c:dLbls>
        <c:axId val="245637888"/>
        <c:axId val="245639424"/>
      </c:barChart>
      <c:catAx>
        <c:axId val="245637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639424"/>
        <c:crosses val="autoZero"/>
        <c:auto val="1"/>
        <c:lblAlgn val="ctr"/>
        <c:lblOffset val="100"/>
      </c:catAx>
      <c:valAx>
        <c:axId val="24563942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6378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Grafici1!$A$239</c:f>
          <c:strCache>
            <c:ptCount val="1"/>
            <c:pt idx="0">
              <c:v>1AC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Grafici1!$A$240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Grafici1!$B$240:$E$240</c:f>
              <c:numCache>
                <c:formatCode>0%</c:formatCode>
                <c:ptCount val="4"/>
                <c:pt idx="0">
                  <c:v>8.0000000000000016E-2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Grafici1!$A$241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Grafici1!$B$241:$E$241</c:f>
              <c:numCache>
                <c:formatCode>0%</c:formatCode>
                <c:ptCount val="4"/>
                <c:pt idx="0">
                  <c:v>0.36000000000000004</c:v>
                </c:pt>
                <c:pt idx="1">
                  <c:v>0</c:v>
                </c:pt>
                <c:pt idx="2">
                  <c:v>4.1666666666666664E-2</c:v>
                </c:pt>
                <c:pt idx="3">
                  <c:v>0.53846153846153844</c:v>
                </c:pt>
              </c:numCache>
            </c:numRef>
          </c:val>
        </c:ser>
        <c:ser>
          <c:idx val="2"/>
          <c:order val="2"/>
          <c:tx>
            <c:strRef>
              <c:f>Grafici1!$A$242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Grafici1!$B$242:$E$242</c:f>
              <c:numCache>
                <c:formatCode>0%</c:formatCode>
                <c:ptCount val="4"/>
                <c:pt idx="0">
                  <c:v>0.48000000000000004</c:v>
                </c:pt>
                <c:pt idx="1">
                  <c:v>0.45833333333333326</c:v>
                </c:pt>
                <c:pt idx="2">
                  <c:v>0.58333333333333337</c:v>
                </c:pt>
                <c:pt idx="3">
                  <c:v>0.38461538461538469</c:v>
                </c:pt>
              </c:numCache>
            </c:numRef>
          </c:val>
        </c:ser>
        <c:ser>
          <c:idx val="3"/>
          <c:order val="3"/>
          <c:tx>
            <c:strRef>
              <c:f>Grafici1!$A$243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Grafici1!$B$239:$E$239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Grafici1!$B$243:$E$243</c:f>
              <c:numCache>
                <c:formatCode>0%</c:formatCode>
                <c:ptCount val="4"/>
                <c:pt idx="0">
                  <c:v>8.0000000000000016E-2</c:v>
                </c:pt>
                <c:pt idx="1">
                  <c:v>0.54166666666666652</c:v>
                </c:pt>
                <c:pt idx="2">
                  <c:v>0.37500000000000006</c:v>
                </c:pt>
                <c:pt idx="3">
                  <c:v>7.6923076923076927E-2</c:v>
                </c:pt>
              </c:numCache>
            </c:numRef>
          </c:val>
        </c:ser>
        <c:dLbls>
          <c:showVal val="1"/>
        </c:dLbls>
        <c:axId val="245685632"/>
        <c:axId val="245687424"/>
      </c:barChart>
      <c:catAx>
        <c:axId val="2456856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687424"/>
        <c:crosses val="autoZero"/>
        <c:auto val="1"/>
        <c:lblAlgn val="ctr"/>
        <c:lblOffset val="100"/>
      </c:catAx>
      <c:valAx>
        <c:axId val="24568742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6856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strRef>
          <c:f>Grafici1!$A$273</c:f>
          <c:strCache>
            <c:ptCount val="1"/>
            <c:pt idx="0">
              <c:v>1BC</c:v>
            </c:pt>
          </c:strCache>
        </c:strRef>
      </c:tx>
      <c:layout>
        <c:manualLayout>
          <c:xMode val="edge"/>
          <c:yMode val="edge"/>
          <c:x val="0.47049572649572624"/>
          <c:y val="1.8518518518518549E-2"/>
        </c:manualLayout>
      </c:layout>
      <c:txPr>
        <a:bodyPr/>
        <a:lstStyle/>
        <a:p>
          <a:pPr>
            <a:defRPr sz="20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Grafici1!$A$274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FF0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Grafici1!$B$274:$E$274</c:f>
              <c:numCache>
                <c:formatCode>0%</c:formatCode>
                <c:ptCount val="4"/>
                <c:pt idx="0">
                  <c:v>0.28000000000000008</c:v>
                </c:pt>
                <c:pt idx="1">
                  <c:v>0</c:v>
                </c:pt>
                <c:pt idx="2">
                  <c:v>0</c:v>
                </c:pt>
                <c:pt idx="3">
                  <c:v>8.695652173913046E-2</c:v>
                </c:pt>
              </c:numCache>
            </c:numRef>
          </c:val>
        </c:ser>
        <c:ser>
          <c:idx val="1"/>
          <c:order val="1"/>
          <c:tx>
            <c:strRef>
              <c:f>Grafici1!$A$275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Grafici1!$B$275:$E$275</c:f>
              <c:numCache>
                <c:formatCode>0%</c:formatCode>
                <c:ptCount val="4"/>
                <c:pt idx="0">
                  <c:v>0.44</c:v>
                </c:pt>
                <c:pt idx="1">
                  <c:v>0.20833333333333337</c:v>
                </c:pt>
                <c:pt idx="2">
                  <c:v>0.13636363636363635</c:v>
                </c:pt>
                <c:pt idx="3">
                  <c:v>0.34782608695652184</c:v>
                </c:pt>
              </c:numCache>
            </c:numRef>
          </c:val>
        </c:ser>
        <c:ser>
          <c:idx val="2"/>
          <c:order val="2"/>
          <c:tx>
            <c:strRef>
              <c:f>Grafici1!$A$276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Grafici1!$B$276:$E$276</c:f>
              <c:numCache>
                <c:formatCode>0%</c:formatCode>
                <c:ptCount val="4"/>
                <c:pt idx="0">
                  <c:v>0.24000000000000002</c:v>
                </c:pt>
                <c:pt idx="1">
                  <c:v>0.33333333333333331</c:v>
                </c:pt>
                <c:pt idx="2">
                  <c:v>0.45454545454545453</c:v>
                </c:pt>
                <c:pt idx="3">
                  <c:v>0.47826086956521746</c:v>
                </c:pt>
              </c:numCache>
            </c:numRef>
          </c:val>
        </c:ser>
        <c:ser>
          <c:idx val="3"/>
          <c:order val="3"/>
          <c:tx>
            <c:strRef>
              <c:f>Grafici1!$A$277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0000"/>
            </a:solidFill>
          </c:spPr>
          <c:dLbls>
            <c:delete val="1"/>
          </c:dLbls>
          <c:cat>
            <c:strRef>
              <c:f>Grafici1!$B$273:$E$273</c:f>
              <c:strCache>
                <c:ptCount val="4"/>
                <c:pt idx="0">
                  <c:v>Asse Linguistico</c:v>
                </c:pt>
                <c:pt idx="1">
                  <c:v>Asse Matematico</c:v>
                </c:pt>
                <c:pt idx="2">
                  <c:v>Asse Scientifico-Tecnologico</c:v>
                </c:pt>
                <c:pt idx="3">
                  <c:v>Asse Storico-Sociale</c:v>
                </c:pt>
              </c:strCache>
            </c:strRef>
          </c:cat>
          <c:val>
            <c:numRef>
              <c:f>Grafici1!$B$277:$E$277</c:f>
              <c:numCache>
                <c:formatCode>0%</c:formatCode>
                <c:ptCount val="4"/>
                <c:pt idx="0">
                  <c:v>4.0000000000000008E-2</c:v>
                </c:pt>
                <c:pt idx="1">
                  <c:v>0.45833333333333326</c:v>
                </c:pt>
                <c:pt idx="2">
                  <c:v>0.40909090909090917</c:v>
                </c:pt>
                <c:pt idx="3">
                  <c:v>8.695652173913046E-2</c:v>
                </c:pt>
              </c:numCache>
            </c:numRef>
          </c:val>
        </c:ser>
        <c:dLbls>
          <c:showVal val="1"/>
        </c:dLbls>
        <c:axId val="245627136"/>
        <c:axId val="245694464"/>
      </c:barChart>
      <c:catAx>
        <c:axId val="2456271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694464"/>
        <c:crosses val="autoZero"/>
        <c:auto val="1"/>
        <c:lblAlgn val="ctr"/>
        <c:lblOffset val="100"/>
      </c:catAx>
      <c:valAx>
        <c:axId val="2456944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2456271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AFB3DF-7F41-47B9-838E-BFF840D7009A}" type="datetimeFigureOut">
              <a:rPr lang="it-IT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5DBF18-969C-4EB5-B72F-E723CA19C6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06983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402DD2-D45A-4171-B2D8-6D2D0CCB1D22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995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igura a mano libera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E00114-BCB9-427F-A043-FB96B147265A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362AC71-F2B3-4C80-BAB4-95B13702A0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651D-9A26-4B84-8F79-F97841E4B675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41AA-02C0-4161-A06C-594B9A5962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E9C81-E5AC-4473-AAD2-026A2147E271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339B9-3863-45C0-91DF-A8E18CEFC9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C00E4-C203-46D2-85FE-CF26BBCF4D7E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34B2-4997-43D0-AFBB-2E447AA580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allone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99C95B-B7EB-4F2E-9A5A-09F662066C47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5FB20-DD3E-47CC-91A0-3A961B1C16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A80AD1-8FF5-4245-827F-C84210AA5381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65A1CC-8FBB-4521-AC44-FECEB45636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27B854-E444-40E0-859F-530B20782A31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F05C95-0B3C-4966-9C22-445ABC260C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D038AD-4732-4728-AD96-22E220967239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CBE096-D1BA-4EB3-96E6-D8969DF929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D976-BE2B-44BC-B13A-9A60C6931C12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B21CB-2BB3-473F-946B-86AFA5A2D3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D98188-16B1-45DA-8690-FCC0DEADE925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1FA0A4-86E2-4B97-BC99-6B95E5F0B2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igura a mano libera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allone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1933846-A2D4-471E-9A2F-603A03AE1588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86002F-EFC9-4DF6-AE54-B0725D865C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BE78452-C6EF-4346-B4E0-461DAF25F782}" type="datetime1">
              <a:rPr lang="it-IT" smtClean="0"/>
              <a:pPr>
                <a:defRPr/>
              </a:pPr>
              <a:t>20/03/2017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 smtClean="0"/>
              <a:t>Prof.ssa Panacciulli Marinella DIrigente Scolastico Teresa Turi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4B9A8B3-9533-4207-8ECA-70911150D5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3" r:id="rId2"/>
    <p:sldLayoutId id="2147484045" r:id="rId3"/>
    <p:sldLayoutId id="2147484046" r:id="rId4"/>
    <p:sldLayoutId id="2147484047" r:id="rId5"/>
    <p:sldLayoutId id="2147484048" r:id="rId6"/>
    <p:sldLayoutId id="2147484042" r:id="rId7"/>
    <p:sldLayoutId id="2147484049" r:id="rId8"/>
    <p:sldLayoutId id="2147484050" r:id="rId9"/>
    <p:sldLayoutId id="2147484041" r:id="rId10"/>
    <p:sldLayoutId id="2147484040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is.castellana-grotte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8072494" cy="2714644"/>
          </a:xfrm>
        </p:spPr>
        <p:txBody>
          <a:bodyPr/>
          <a:lstStyle/>
          <a:p>
            <a:pPr algn="ctr" fontAlgn="auto">
              <a:lnSpc>
                <a:spcPct val="50000"/>
              </a:lnSpc>
              <a:spcAft>
                <a:spcPts val="0"/>
              </a:spcAft>
              <a:defRPr/>
            </a:pPr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PROVE PARALLELE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Anno Scolastico 2016/2017 </a:t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PRESENTAZIONE RISULTATI DICEMBRE ‘16</a:t>
            </a:r>
            <a:r>
              <a:rPr lang="it-IT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it-IT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4282" y="204720"/>
          <a:ext cx="8786874" cy="1682179"/>
        </p:xfrm>
        <a:graphic>
          <a:graphicData uri="http://schemas.openxmlformats.org/drawingml/2006/table">
            <a:tbl>
              <a:tblPr/>
              <a:tblGrid>
                <a:gridCol w="87868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 smtClean="0">
                          <a:latin typeface="Arial"/>
                          <a:ea typeface="Times New Roman"/>
                          <a:cs typeface="Times New Roman"/>
                        </a:rPr>
                        <a:t>ISTITUTO </a:t>
                      </a:r>
                      <a:r>
                        <a:rPr lang="it-IT" sz="1600" dirty="0">
                          <a:latin typeface="Arial"/>
                          <a:ea typeface="Times New Roman"/>
                          <a:cs typeface="Times New Roman"/>
                        </a:rPr>
                        <a:t>TECNICO  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Times New Roman"/>
                        </a:rPr>
                        <a:t>TECNOLOGICO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latin typeface="Arial"/>
                          <a:ea typeface="Times New Roman"/>
                          <a:cs typeface="Times New Roman"/>
                        </a:rPr>
                        <a:t>“LUIGI DELL'ERBA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Times New Roman"/>
                        </a:rPr>
                        <a:t>”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Articolazioni: Chimica e </a:t>
                      </a:r>
                      <a:r>
                        <a:rPr lang="it-IT" sz="1200" dirty="0" smtClean="0">
                          <a:latin typeface="Arial"/>
                          <a:ea typeface="Times New Roman"/>
                          <a:cs typeface="Times New Roman"/>
                        </a:rPr>
                        <a:t>materiali –  </a:t>
                      </a: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Biotecnologie ambientali </a:t>
                      </a:r>
                      <a:r>
                        <a:rPr lang="it-IT" sz="1200" dirty="0" smtClean="0">
                          <a:latin typeface="Arial"/>
                          <a:ea typeface="Times New Roman"/>
                          <a:cs typeface="Times New Roman"/>
                        </a:rPr>
                        <a:t> – Informatica  –  </a:t>
                      </a:r>
                      <a:r>
                        <a:rPr lang="it-IT" sz="1200" dirty="0">
                          <a:latin typeface="Arial"/>
                          <a:ea typeface="Times New Roman"/>
                          <a:cs typeface="Times New Roman"/>
                        </a:rPr>
                        <a:t>Produzioni e trasformazioni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u="sng" dirty="0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www.itis.castellana-grotte.it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42" name="Picture 2" descr="stello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11758"/>
            <a:ext cx="785813" cy="827087"/>
          </a:xfrm>
          <a:prstGeom prst="rect">
            <a:avLst/>
          </a:prstGeom>
          <a:noFill/>
        </p:spPr>
      </p:pic>
      <p:pic>
        <p:nvPicPr>
          <p:cNvPr id="10241" name="Immagine 2" descr="logo_animat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86710" y="468114"/>
            <a:ext cx="714375" cy="714375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214282" y="214290"/>
            <a:ext cx="8715436" cy="1785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428596" y="928670"/>
          <a:ext cx="528641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643570" y="857232"/>
          <a:ext cx="322724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715008" y="3714752"/>
          <a:ext cx="320213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fico 3"/>
          <p:cNvGraphicFramePr/>
          <p:nvPr/>
        </p:nvGraphicFramePr>
        <p:xfrm>
          <a:off x="285720" y="785794"/>
          <a:ext cx="542928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572132" y="714356"/>
          <a:ext cx="320473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572132" y="3500438"/>
          <a:ext cx="319866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357158" y="785794"/>
          <a:ext cx="535785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572132" y="857232"/>
          <a:ext cx="322724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643570" y="3500438"/>
          <a:ext cx="320213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prime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214282" y="928670"/>
          <a:ext cx="557216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643570" y="642918"/>
          <a:ext cx="320473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643570" y="3357562"/>
          <a:ext cx="32021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terze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0" y="714356"/>
          <a:ext cx="575448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5715008" y="714356"/>
          <a:ext cx="32334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5687300" y="3585711"/>
          <a:ext cx="32083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terze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142844" y="785794"/>
          <a:ext cx="578651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572132" y="642918"/>
          <a:ext cx="321462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572132" y="3429000"/>
          <a:ext cx="320856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Assi – Classi terze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285720" y="857232"/>
          <a:ext cx="542928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572132" y="642918"/>
          <a:ext cx="326435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572132" y="3429000"/>
          <a:ext cx="32330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10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Prof.ssa Marinella </a:t>
            </a:r>
            <a:r>
              <a:rPr kumimoji="0" lang="it-IT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Panacciulli</a:t>
            </a: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Dirigente Scolastico  Prof.ssa Teresa Turi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14282" y="285728"/>
            <a:ext cx="8658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Risultati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della </a:t>
            </a:r>
            <a:r>
              <a:rPr 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 Classi</a:t>
            </a:r>
            <a:endParaRPr 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67327" y="930367"/>
          <a:ext cx="8809345" cy="49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04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2765</TotalTime>
  <Words>464</Words>
  <Application>Microsoft Office PowerPoint</Application>
  <PresentationFormat>Presentazione su schermo (4:3)</PresentationFormat>
  <Paragraphs>118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Viale</vt:lpstr>
      <vt:lpstr>PROVE PARALLELE  Anno Scolastico 2016/2017        PRESENTAZIONE RISULTATI DICEMBRE ‘16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 Per Competenze Primo Biennio</dc:title>
  <dc:creator>Monta</dc:creator>
  <cp:lastModifiedBy>Monta</cp:lastModifiedBy>
  <cp:revision>145</cp:revision>
  <dcterms:created xsi:type="dcterms:W3CDTF">2016-06-07T19:42:22Z</dcterms:created>
  <dcterms:modified xsi:type="dcterms:W3CDTF">2017-03-20T21:08:41Z</dcterms:modified>
</cp:coreProperties>
</file>