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27"/>
  </p:notesMasterIdLst>
  <p:sldIdLst>
    <p:sldId id="256" r:id="rId2"/>
    <p:sldId id="278" r:id="rId3"/>
    <p:sldId id="296" r:id="rId4"/>
    <p:sldId id="295" r:id="rId5"/>
    <p:sldId id="294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66"/>
    <a:srgbClr val="3333CC"/>
    <a:srgbClr val="3366CC"/>
    <a:srgbClr val="00FF00"/>
    <a:srgbClr val="D7E709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5520" autoAdjust="0"/>
  </p:normalViewPr>
  <p:slideViewPr>
    <p:cSldViewPr>
      <p:cViewPr varScale="1">
        <p:scale>
          <a:sx n="70" d="100"/>
          <a:sy n="70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CORRETTORI%20di%20MAGGIO\GraficiMaggio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1 Ai</a:t>
            </a:r>
          </a:p>
        </c:rich>
      </c:tx>
      <c:layout>
        <c:manualLayout>
          <c:xMode val="edge"/>
          <c:yMode val="edge"/>
          <c:x val="0.47049572649572624"/>
          <c:y val="1.8518518518518559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Grafici1!$A$2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Grafici1!$B$1:$E$1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Grafici1!$B$2:$E$2</c:f>
              <c:numCache>
                <c:formatCode>0%</c:formatCode>
                <c:ptCount val="4"/>
                <c:pt idx="0">
                  <c:v>0.32000000000000006</c:v>
                </c:pt>
                <c:pt idx="1">
                  <c:v>0</c:v>
                </c:pt>
                <c:pt idx="2">
                  <c:v>0</c:v>
                </c:pt>
                <c:pt idx="3">
                  <c:v>0.2916666666666668</c:v>
                </c:pt>
              </c:numCache>
            </c:numRef>
          </c:val>
        </c:ser>
        <c:ser>
          <c:idx val="1"/>
          <c:order val="1"/>
          <c:tx>
            <c:strRef>
              <c:f>Grafici1!$A$3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Grafici1!$B$1:$E$1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Grafici1!$B$3:$E$3</c:f>
              <c:numCache>
                <c:formatCode>0%</c:formatCode>
                <c:ptCount val="4"/>
                <c:pt idx="0">
                  <c:v>0.56000000000000005</c:v>
                </c:pt>
                <c:pt idx="1">
                  <c:v>0</c:v>
                </c:pt>
                <c:pt idx="2">
                  <c:v>8.695652173913046E-2</c:v>
                </c:pt>
                <c:pt idx="3">
                  <c:v>0.37500000000000006</c:v>
                </c:pt>
              </c:numCache>
            </c:numRef>
          </c:val>
        </c:ser>
        <c:ser>
          <c:idx val="2"/>
          <c:order val="2"/>
          <c:tx>
            <c:strRef>
              <c:f>Grafici1!$A$4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Grafici1!$B$1:$E$1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Grafici1!$B$4:$E$4</c:f>
              <c:numCache>
                <c:formatCode>0%</c:formatCode>
                <c:ptCount val="4"/>
                <c:pt idx="0">
                  <c:v>0.12000000000000001</c:v>
                </c:pt>
                <c:pt idx="1">
                  <c:v>0.2</c:v>
                </c:pt>
                <c:pt idx="2">
                  <c:v>0.47826086956521746</c:v>
                </c:pt>
                <c:pt idx="3">
                  <c:v>0.25</c:v>
                </c:pt>
              </c:numCache>
            </c:numRef>
          </c:val>
        </c:ser>
        <c:ser>
          <c:idx val="3"/>
          <c:order val="3"/>
          <c:tx>
            <c:strRef>
              <c:f>Grafici1!$A$5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Grafici1!$B$1:$E$1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Grafici1!$B$5:$E$5</c:f>
              <c:numCache>
                <c:formatCode>0%</c:formatCode>
                <c:ptCount val="4"/>
                <c:pt idx="0">
                  <c:v>0</c:v>
                </c:pt>
                <c:pt idx="1">
                  <c:v>0.8</c:v>
                </c:pt>
                <c:pt idx="2">
                  <c:v>0.43478260869565227</c:v>
                </c:pt>
                <c:pt idx="3">
                  <c:v>8.3333333333333356E-2</c:v>
                </c:pt>
              </c:numCache>
            </c:numRef>
          </c:val>
        </c:ser>
        <c:dLbls>
          <c:showVal val="1"/>
        </c:dLbls>
        <c:axId val="58588544"/>
        <c:axId val="58807424"/>
      </c:barChart>
      <c:catAx>
        <c:axId val="585885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58807424"/>
        <c:crosses val="autoZero"/>
        <c:auto val="1"/>
        <c:lblAlgn val="ctr"/>
        <c:lblOffset val="100"/>
      </c:catAx>
      <c:valAx>
        <c:axId val="5880742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585885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Grafici1!$A$307</c:f>
          <c:strCache>
            <c:ptCount val="1"/>
            <c:pt idx="0">
              <c:v>3AC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Grafici1!$A$308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Grafici1!$B$307:$D$307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Grafici1!$B$308:$D$308</c:f>
              <c:numCache>
                <c:formatCode>0%</c:formatCode>
                <c:ptCount val="3"/>
                <c:pt idx="0">
                  <c:v>0.16</c:v>
                </c:pt>
                <c:pt idx="1">
                  <c:v>0.64000000000000012</c:v>
                </c:pt>
                <c:pt idx="2">
                  <c:v>4.0000000000000008E-2</c:v>
                </c:pt>
              </c:numCache>
            </c:numRef>
          </c:val>
        </c:ser>
        <c:ser>
          <c:idx val="1"/>
          <c:order val="1"/>
          <c:tx>
            <c:strRef>
              <c:f>Grafici1!$A$309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Grafici1!$B$307:$D$307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Grafici1!$B$309:$D$309</c:f>
              <c:numCache>
                <c:formatCode>0%</c:formatCode>
                <c:ptCount val="3"/>
                <c:pt idx="0">
                  <c:v>0.64000000000000012</c:v>
                </c:pt>
                <c:pt idx="1">
                  <c:v>0.36000000000000004</c:v>
                </c:pt>
                <c:pt idx="2">
                  <c:v>0.32000000000000006</c:v>
                </c:pt>
              </c:numCache>
            </c:numRef>
          </c:val>
        </c:ser>
        <c:ser>
          <c:idx val="2"/>
          <c:order val="2"/>
          <c:tx>
            <c:strRef>
              <c:f>Grafici1!$A$310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Grafici1!$B$307:$D$307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Grafici1!$B$310:$D$310</c:f>
              <c:numCache>
                <c:formatCode>0%</c:formatCode>
                <c:ptCount val="3"/>
                <c:pt idx="0">
                  <c:v>0.16</c:v>
                </c:pt>
                <c:pt idx="1">
                  <c:v>0</c:v>
                </c:pt>
                <c:pt idx="2">
                  <c:v>0.56000000000000005</c:v>
                </c:pt>
              </c:numCache>
            </c:numRef>
          </c:val>
        </c:ser>
        <c:ser>
          <c:idx val="3"/>
          <c:order val="3"/>
          <c:tx>
            <c:strRef>
              <c:f>Grafici1!$A$311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Grafici1!$B$307:$D$307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Grafici1!$B$311:$D$311</c:f>
              <c:numCache>
                <c:formatCode>0%</c:formatCode>
                <c:ptCount val="3"/>
                <c:pt idx="0">
                  <c:v>4.0000000000000008E-2</c:v>
                </c:pt>
                <c:pt idx="1">
                  <c:v>0</c:v>
                </c:pt>
                <c:pt idx="2">
                  <c:v>8.0000000000000016E-2</c:v>
                </c:pt>
              </c:numCache>
            </c:numRef>
          </c:val>
        </c:ser>
        <c:dLbls>
          <c:showVal val="1"/>
        </c:dLbls>
        <c:axId val="121131776"/>
        <c:axId val="121133312"/>
      </c:barChart>
      <c:catAx>
        <c:axId val="1211317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133312"/>
        <c:crosses val="autoZero"/>
        <c:auto val="1"/>
        <c:lblAlgn val="ctr"/>
        <c:lblOffset val="100"/>
      </c:catAx>
      <c:valAx>
        <c:axId val="12113331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1317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Grafici1!$A$341</c:f>
          <c:strCache>
            <c:ptCount val="1"/>
            <c:pt idx="0">
              <c:v>3AI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Grafici1!$A$342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Grafici1!$B$341:$D$341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Grafici1!$B$342:$D$342</c:f>
              <c:numCache>
                <c:formatCode>0%</c:formatCode>
                <c:ptCount val="3"/>
                <c:pt idx="0">
                  <c:v>0.16</c:v>
                </c:pt>
                <c:pt idx="1">
                  <c:v>4.0000000000000008E-2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Grafici1!$A$343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Grafici1!$B$341:$D$341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Grafici1!$B$343:$D$343</c:f>
              <c:numCache>
                <c:formatCode>0%</c:formatCode>
                <c:ptCount val="3"/>
                <c:pt idx="0">
                  <c:v>0.24000000000000002</c:v>
                </c:pt>
                <c:pt idx="1">
                  <c:v>8.0000000000000016E-2</c:v>
                </c:pt>
                <c:pt idx="2">
                  <c:v>0.52</c:v>
                </c:pt>
              </c:numCache>
            </c:numRef>
          </c:val>
        </c:ser>
        <c:ser>
          <c:idx val="2"/>
          <c:order val="2"/>
          <c:tx>
            <c:strRef>
              <c:f>Grafici1!$A$344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Grafici1!$B$341:$D$341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Grafici1!$B$344:$D$344</c:f>
              <c:numCache>
                <c:formatCode>0%</c:formatCode>
                <c:ptCount val="3"/>
                <c:pt idx="0">
                  <c:v>0.48000000000000004</c:v>
                </c:pt>
                <c:pt idx="1">
                  <c:v>0.32000000000000006</c:v>
                </c:pt>
                <c:pt idx="2">
                  <c:v>0.48000000000000004</c:v>
                </c:pt>
              </c:numCache>
            </c:numRef>
          </c:val>
        </c:ser>
        <c:ser>
          <c:idx val="3"/>
          <c:order val="3"/>
          <c:tx>
            <c:strRef>
              <c:f>Grafici1!$A$345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Grafici1!$B$341:$D$341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Grafici1!$B$345:$D$345</c:f>
              <c:numCache>
                <c:formatCode>0%</c:formatCode>
                <c:ptCount val="3"/>
                <c:pt idx="0">
                  <c:v>0.12000000000000001</c:v>
                </c:pt>
                <c:pt idx="1">
                  <c:v>0.56000000000000005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axId val="121191808"/>
        <c:axId val="121201792"/>
      </c:barChart>
      <c:catAx>
        <c:axId val="1211918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201792"/>
        <c:crosses val="autoZero"/>
        <c:auto val="1"/>
        <c:lblAlgn val="ctr"/>
        <c:lblOffset val="100"/>
      </c:catAx>
      <c:valAx>
        <c:axId val="12120179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1918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Grafici1!$A$374</c:f>
          <c:strCache>
            <c:ptCount val="1"/>
            <c:pt idx="0">
              <c:v>3BI</c:v>
            </c:pt>
          </c:strCache>
        </c:strRef>
      </c:tx>
      <c:layout>
        <c:manualLayout>
          <c:xMode val="edge"/>
          <c:yMode val="edge"/>
          <c:x val="0.47049572649572624"/>
          <c:y val="1.851851851851857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Grafici1!$A$375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Grafici1!$B$374:$D$374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Grafici1!$B$375:$D$375</c:f>
              <c:numCache>
                <c:formatCode>0%</c:formatCode>
                <c:ptCount val="3"/>
                <c:pt idx="0">
                  <c:v>4.7619047619047623E-2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Grafici1!$A$376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Grafici1!$B$374:$D$374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Grafici1!$B$376:$D$376</c:f>
              <c:numCache>
                <c:formatCode>0%</c:formatCode>
                <c:ptCount val="3"/>
                <c:pt idx="0">
                  <c:v>0.61904761904761918</c:v>
                </c:pt>
                <c:pt idx="1">
                  <c:v>9.0909090909090939E-2</c:v>
                </c:pt>
                <c:pt idx="2">
                  <c:v>4.5454545454545463E-2</c:v>
                </c:pt>
              </c:numCache>
            </c:numRef>
          </c:val>
        </c:ser>
        <c:ser>
          <c:idx val="2"/>
          <c:order val="2"/>
          <c:tx>
            <c:strRef>
              <c:f>Grafici1!$A$377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Grafici1!$B$374:$D$374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Grafici1!$B$377:$D$377</c:f>
              <c:numCache>
                <c:formatCode>0%</c:formatCode>
                <c:ptCount val="3"/>
                <c:pt idx="0">
                  <c:v>0.23809523809523814</c:v>
                </c:pt>
                <c:pt idx="1">
                  <c:v>0.31818181818181823</c:v>
                </c:pt>
                <c:pt idx="2">
                  <c:v>0.40909090909090917</c:v>
                </c:pt>
              </c:numCache>
            </c:numRef>
          </c:val>
        </c:ser>
        <c:ser>
          <c:idx val="3"/>
          <c:order val="3"/>
          <c:tx>
            <c:strRef>
              <c:f>Grafici1!$A$378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Grafici1!$B$374:$D$374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Grafici1!$B$378:$D$378</c:f>
              <c:numCache>
                <c:formatCode>0%</c:formatCode>
                <c:ptCount val="3"/>
                <c:pt idx="0">
                  <c:v>9.5238095238095247E-2</c:v>
                </c:pt>
                <c:pt idx="1">
                  <c:v>0.59090909090909094</c:v>
                </c:pt>
                <c:pt idx="2">
                  <c:v>0.54545454545454541</c:v>
                </c:pt>
              </c:numCache>
            </c:numRef>
          </c:val>
        </c:ser>
        <c:dLbls>
          <c:showVal val="1"/>
        </c:dLbls>
        <c:axId val="121047296"/>
        <c:axId val="121053184"/>
      </c:barChart>
      <c:catAx>
        <c:axId val="1210472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053184"/>
        <c:crosses val="autoZero"/>
        <c:auto val="1"/>
        <c:lblAlgn val="ctr"/>
        <c:lblOffset val="100"/>
      </c:catAx>
      <c:valAx>
        <c:axId val="12105318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0472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Grafici1!$A$408</c:f>
          <c:strCache>
            <c:ptCount val="1"/>
            <c:pt idx="0">
              <c:v>3CC</c:v>
            </c:pt>
          </c:strCache>
        </c:strRef>
      </c:tx>
      <c:layout>
        <c:manualLayout>
          <c:xMode val="edge"/>
          <c:yMode val="edge"/>
          <c:x val="0.47049572649572624"/>
          <c:y val="1.851851851851857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Grafici1!$A$409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Grafici1!$B$408:$D$408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Grafici1!$B$409:$D$409</c:f>
              <c:numCache>
                <c:formatCode>0%</c:formatCode>
                <c:ptCount val="3"/>
                <c:pt idx="0">
                  <c:v>0</c:v>
                </c:pt>
                <c:pt idx="1">
                  <c:v>0.13043478260869568</c:v>
                </c:pt>
                <c:pt idx="2">
                  <c:v>0.17391304347826092</c:v>
                </c:pt>
              </c:numCache>
            </c:numRef>
          </c:val>
        </c:ser>
        <c:ser>
          <c:idx val="1"/>
          <c:order val="1"/>
          <c:tx>
            <c:strRef>
              <c:f>Grafici1!$A$410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Grafici1!$B$408:$D$408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Grafici1!$B$410:$D$410</c:f>
              <c:numCache>
                <c:formatCode>0%</c:formatCode>
                <c:ptCount val="3"/>
                <c:pt idx="0">
                  <c:v>0.3043478260869566</c:v>
                </c:pt>
                <c:pt idx="1">
                  <c:v>0.34782608695652184</c:v>
                </c:pt>
                <c:pt idx="2">
                  <c:v>0.6521739130434786</c:v>
                </c:pt>
              </c:numCache>
            </c:numRef>
          </c:val>
        </c:ser>
        <c:ser>
          <c:idx val="2"/>
          <c:order val="2"/>
          <c:tx>
            <c:strRef>
              <c:f>Grafici1!$A$411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Grafici1!$B$408:$D$408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Grafici1!$B$411:$D$411</c:f>
              <c:numCache>
                <c:formatCode>0%</c:formatCode>
                <c:ptCount val="3"/>
                <c:pt idx="0">
                  <c:v>0.60869565217391342</c:v>
                </c:pt>
                <c:pt idx="1">
                  <c:v>0.43478260869565227</c:v>
                </c:pt>
                <c:pt idx="2">
                  <c:v>0.17391304347826092</c:v>
                </c:pt>
              </c:numCache>
            </c:numRef>
          </c:val>
        </c:ser>
        <c:ser>
          <c:idx val="3"/>
          <c:order val="3"/>
          <c:tx>
            <c:strRef>
              <c:f>Grafici1!$A$412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Grafici1!$B$408:$D$408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Grafici1!$B$412:$D$412</c:f>
              <c:numCache>
                <c:formatCode>0%</c:formatCode>
                <c:ptCount val="3"/>
                <c:pt idx="0">
                  <c:v>8.695652173913046E-2</c:v>
                </c:pt>
                <c:pt idx="1">
                  <c:v>8.695652173913046E-2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axId val="121099392"/>
        <c:axId val="121100928"/>
      </c:barChart>
      <c:catAx>
        <c:axId val="1210993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100928"/>
        <c:crosses val="autoZero"/>
        <c:auto val="1"/>
        <c:lblAlgn val="ctr"/>
        <c:lblOffset val="100"/>
      </c:catAx>
      <c:valAx>
        <c:axId val="12110092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0993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Grafici1!$A$442</c:f>
          <c:strCache>
            <c:ptCount val="1"/>
            <c:pt idx="0">
              <c:v>3CI</c:v>
            </c:pt>
          </c:strCache>
        </c:strRef>
      </c:tx>
      <c:layout>
        <c:manualLayout>
          <c:xMode val="edge"/>
          <c:yMode val="edge"/>
          <c:x val="0.47049572649572624"/>
          <c:y val="1.851851851851857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Grafici1!$A$443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Grafici1!$B$442:$D$442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Grafici1!$B$443:$D$443</c:f>
              <c:numCache>
                <c:formatCode>0%</c:formatCode>
                <c:ptCount val="3"/>
                <c:pt idx="0">
                  <c:v>0.30000000000000004</c:v>
                </c:pt>
                <c:pt idx="1">
                  <c:v>0</c:v>
                </c:pt>
                <c:pt idx="2">
                  <c:v>0.31818181818181823</c:v>
                </c:pt>
              </c:numCache>
            </c:numRef>
          </c:val>
        </c:ser>
        <c:ser>
          <c:idx val="1"/>
          <c:order val="1"/>
          <c:tx>
            <c:strRef>
              <c:f>Grafici1!$A$444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Grafici1!$B$442:$D$442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Grafici1!$B$444:$D$444</c:f>
              <c:numCache>
                <c:formatCode>0%</c:formatCode>
                <c:ptCount val="3"/>
                <c:pt idx="0">
                  <c:v>0.35000000000000003</c:v>
                </c:pt>
                <c:pt idx="1">
                  <c:v>0.22727272727272727</c:v>
                </c:pt>
                <c:pt idx="2">
                  <c:v>0.59090909090909094</c:v>
                </c:pt>
              </c:numCache>
            </c:numRef>
          </c:val>
        </c:ser>
        <c:ser>
          <c:idx val="2"/>
          <c:order val="2"/>
          <c:tx>
            <c:strRef>
              <c:f>Grafici1!$A$445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Grafici1!$B$442:$D$442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Grafici1!$B$445:$D$445</c:f>
              <c:numCache>
                <c:formatCode>0%</c:formatCode>
                <c:ptCount val="3"/>
                <c:pt idx="0">
                  <c:v>0.35000000000000003</c:v>
                </c:pt>
                <c:pt idx="1">
                  <c:v>0.27272727272727276</c:v>
                </c:pt>
                <c:pt idx="2">
                  <c:v>9.0909090909090939E-2</c:v>
                </c:pt>
              </c:numCache>
            </c:numRef>
          </c:val>
        </c:ser>
        <c:ser>
          <c:idx val="3"/>
          <c:order val="3"/>
          <c:tx>
            <c:strRef>
              <c:f>Grafici1!$A$446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Grafici1!$B$442:$D$442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Grafici1!$B$446:$D$446</c:f>
              <c:numCache>
                <c:formatCode>0%</c:formatCode>
                <c:ptCount val="3"/>
                <c:pt idx="0">
                  <c:v>0</c:v>
                </c:pt>
                <c:pt idx="1">
                  <c:v>0.5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axId val="121311232"/>
        <c:axId val="121312768"/>
      </c:barChart>
      <c:catAx>
        <c:axId val="1213112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312768"/>
        <c:crosses val="autoZero"/>
        <c:auto val="1"/>
        <c:lblAlgn val="ctr"/>
        <c:lblOffset val="100"/>
      </c:catAx>
      <c:valAx>
        <c:axId val="12131276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31123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Grafici1!$A$475</c:f>
          <c:strCache>
            <c:ptCount val="1"/>
            <c:pt idx="0">
              <c:v>3DC</c:v>
            </c:pt>
          </c:strCache>
        </c:strRef>
      </c:tx>
      <c:layout>
        <c:manualLayout>
          <c:xMode val="edge"/>
          <c:yMode val="edge"/>
          <c:x val="0.47049572649572624"/>
          <c:y val="1.8518518518518576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Grafici1!$A$476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Grafici1!$B$475:$D$475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Grafici1!$B$476:$D$476</c:f>
              <c:numCache>
                <c:formatCode>0%</c:formatCode>
                <c:ptCount val="3"/>
                <c:pt idx="0">
                  <c:v>0.20833333333333337</c:v>
                </c:pt>
                <c:pt idx="1">
                  <c:v>0</c:v>
                </c:pt>
                <c:pt idx="2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Grafici1!$A$477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Grafici1!$B$475:$D$475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Grafici1!$B$477:$D$477</c:f>
              <c:numCache>
                <c:formatCode>0%</c:formatCode>
                <c:ptCount val="3"/>
                <c:pt idx="0">
                  <c:v>0.5</c:v>
                </c:pt>
                <c:pt idx="1">
                  <c:v>0.44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Grafici1!$A$478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Grafici1!$B$475:$D$475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Grafici1!$B$478:$D$478</c:f>
              <c:numCache>
                <c:formatCode>0%</c:formatCode>
                <c:ptCount val="3"/>
                <c:pt idx="0">
                  <c:v>0.25</c:v>
                </c:pt>
                <c:pt idx="1">
                  <c:v>0.44</c:v>
                </c:pt>
                <c:pt idx="2">
                  <c:v>0.44</c:v>
                </c:pt>
              </c:numCache>
            </c:numRef>
          </c:val>
        </c:ser>
        <c:ser>
          <c:idx val="3"/>
          <c:order val="3"/>
          <c:tx>
            <c:strRef>
              <c:f>Grafici1!$A$479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Grafici1!$B$475:$D$475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Grafici1!$B$479:$D$479</c:f>
              <c:numCache>
                <c:formatCode>0%</c:formatCode>
                <c:ptCount val="3"/>
                <c:pt idx="0">
                  <c:v>4.1666666666666664E-2</c:v>
                </c:pt>
                <c:pt idx="1">
                  <c:v>0.12000000000000001</c:v>
                </c:pt>
                <c:pt idx="2">
                  <c:v>0.2</c:v>
                </c:pt>
              </c:numCache>
            </c:numRef>
          </c:val>
        </c:ser>
        <c:dLbls>
          <c:showVal val="1"/>
        </c:dLbls>
        <c:axId val="121358976"/>
        <c:axId val="121368960"/>
      </c:barChart>
      <c:catAx>
        <c:axId val="1213589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368960"/>
        <c:crosses val="autoZero"/>
        <c:auto val="1"/>
        <c:lblAlgn val="ctr"/>
        <c:lblOffset val="100"/>
      </c:catAx>
      <c:valAx>
        <c:axId val="12136896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3589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Grafici1!$A$509</c:f>
          <c:strCache>
            <c:ptCount val="1"/>
            <c:pt idx="0">
              <c:v>3DI</c:v>
            </c:pt>
          </c:strCache>
        </c:strRef>
      </c:tx>
      <c:layout>
        <c:manualLayout>
          <c:xMode val="edge"/>
          <c:yMode val="edge"/>
          <c:x val="0.47049572649572624"/>
          <c:y val="1.8518518518518576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Grafici1!$A$510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Grafici1!$B$509:$D$509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Grafici1!$B$510:$D$510</c:f>
              <c:numCache>
                <c:formatCode>0%</c:formatCode>
                <c:ptCount val="3"/>
                <c:pt idx="0">
                  <c:v>8.3333333333333343E-2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Grafici1!$A$511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Grafici1!$B$509:$D$509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Grafici1!$B$511:$D$511</c:f>
              <c:numCache>
                <c:formatCode>0%</c:formatCode>
                <c:ptCount val="3"/>
                <c:pt idx="0">
                  <c:v>0.4166666666666668</c:v>
                </c:pt>
                <c:pt idx="1">
                  <c:v>8.3333333333333343E-2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Grafici1!$A$512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Grafici1!$B$509:$D$509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Grafici1!$B$512:$D$512</c:f>
              <c:numCache>
                <c:formatCode>0%</c:formatCode>
                <c:ptCount val="3"/>
                <c:pt idx="0">
                  <c:v>0.45833333333333326</c:v>
                </c:pt>
                <c:pt idx="1">
                  <c:v>0.83333333333333348</c:v>
                </c:pt>
                <c:pt idx="2">
                  <c:v>0.58333333333333337</c:v>
                </c:pt>
              </c:numCache>
            </c:numRef>
          </c:val>
        </c:ser>
        <c:ser>
          <c:idx val="3"/>
          <c:order val="3"/>
          <c:tx>
            <c:strRef>
              <c:f>Grafici1!$A$513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Grafici1!$B$509:$D$509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Grafici1!$B$513:$D$513</c:f>
              <c:numCache>
                <c:formatCode>0%</c:formatCode>
                <c:ptCount val="3"/>
                <c:pt idx="0">
                  <c:v>4.1666666666666664E-2</c:v>
                </c:pt>
                <c:pt idx="1">
                  <c:v>8.3333333333333343E-2</c:v>
                </c:pt>
                <c:pt idx="2">
                  <c:v>0.4166666666666668</c:v>
                </c:pt>
              </c:numCache>
            </c:numRef>
          </c:val>
        </c:ser>
        <c:dLbls>
          <c:showVal val="1"/>
        </c:dLbls>
        <c:axId val="121423360"/>
        <c:axId val="121424896"/>
      </c:barChart>
      <c:catAx>
        <c:axId val="1214233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424896"/>
        <c:crosses val="autoZero"/>
        <c:auto val="1"/>
        <c:lblAlgn val="ctr"/>
        <c:lblOffset val="100"/>
      </c:catAx>
      <c:valAx>
        <c:axId val="12142489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4233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Grafici1!$A$542</c:f>
          <c:strCache>
            <c:ptCount val="1"/>
            <c:pt idx="0">
              <c:v>3BA</c:v>
            </c:pt>
          </c:strCache>
        </c:strRef>
      </c:tx>
      <c:layout>
        <c:manualLayout>
          <c:xMode val="edge"/>
          <c:yMode val="edge"/>
          <c:x val="0.47049572649572624"/>
          <c:y val="1.851851851851858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Grafici1!$A$543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Grafici1!$B$542:$D$542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 </c:v>
                </c:pt>
              </c:strCache>
            </c:strRef>
          </c:cat>
          <c:val>
            <c:numRef>
              <c:f>Grafici1!$B$543:$D$543</c:f>
              <c:numCache>
                <c:formatCode>0%</c:formatCode>
                <c:ptCount val="3"/>
                <c:pt idx="0">
                  <c:v>0.75000000000000011</c:v>
                </c:pt>
                <c:pt idx="1">
                  <c:v>0.86206896551724121</c:v>
                </c:pt>
                <c:pt idx="2">
                  <c:v>3.4482758620689655E-2</c:v>
                </c:pt>
              </c:numCache>
            </c:numRef>
          </c:val>
        </c:ser>
        <c:ser>
          <c:idx val="1"/>
          <c:order val="1"/>
          <c:tx>
            <c:strRef>
              <c:f>Grafici1!$A$544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Grafici1!$B$542:$D$542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 </c:v>
                </c:pt>
              </c:strCache>
            </c:strRef>
          </c:cat>
          <c:val>
            <c:numRef>
              <c:f>Grafici1!$B$544:$D$544</c:f>
              <c:numCache>
                <c:formatCode>0%</c:formatCode>
                <c:ptCount val="3"/>
                <c:pt idx="0">
                  <c:v>0.21428571428571427</c:v>
                </c:pt>
                <c:pt idx="1">
                  <c:v>0.10344827586206895</c:v>
                </c:pt>
                <c:pt idx="2">
                  <c:v>0.20689655172413793</c:v>
                </c:pt>
              </c:numCache>
            </c:numRef>
          </c:val>
        </c:ser>
        <c:ser>
          <c:idx val="2"/>
          <c:order val="2"/>
          <c:tx>
            <c:strRef>
              <c:f>Grafici1!$A$545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Grafici1!$B$542:$D$542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 </c:v>
                </c:pt>
              </c:strCache>
            </c:strRef>
          </c:cat>
          <c:val>
            <c:numRef>
              <c:f>Grafici1!$B$545:$D$545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0.51724137931034486</c:v>
                </c:pt>
              </c:numCache>
            </c:numRef>
          </c:val>
        </c:ser>
        <c:ser>
          <c:idx val="3"/>
          <c:order val="3"/>
          <c:tx>
            <c:strRef>
              <c:f>Grafici1!$A$546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Grafici1!$B$542:$D$542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 </c:v>
                </c:pt>
              </c:strCache>
            </c:strRef>
          </c:cat>
          <c:val>
            <c:numRef>
              <c:f>Grafici1!$B$546:$D$546</c:f>
              <c:numCache>
                <c:formatCode>0%</c:formatCode>
                <c:ptCount val="3"/>
                <c:pt idx="0">
                  <c:v>3.5714285714285712E-2</c:v>
                </c:pt>
                <c:pt idx="1">
                  <c:v>3.4482758620689655E-2</c:v>
                </c:pt>
                <c:pt idx="2">
                  <c:v>0.24137931034482762</c:v>
                </c:pt>
              </c:numCache>
            </c:numRef>
          </c:val>
        </c:ser>
        <c:dLbls>
          <c:showVal val="1"/>
        </c:dLbls>
        <c:axId val="121471360"/>
        <c:axId val="121472896"/>
      </c:barChart>
      <c:catAx>
        <c:axId val="1214713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472896"/>
        <c:crosses val="autoZero"/>
        <c:auto val="1"/>
        <c:lblAlgn val="ctr"/>
        <c:lblOffset val="100"/>
      </c:catAx>
      <c:valAx>
        <c:axId val="12147289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4713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87"/>
          <c:y val="0.15527340332458442"/>
          <c:w val="0.6307571168988505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GraficiPRIME!$B$228</c:f>
              <c:strCache>
                <c:ptCount val="1"/>
                <c:pt idx="0">
                  <c:v>Asse
 Linguistico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GraficiPRIME!$A$229:$A$232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GraficiPRIME!$B$229:$B$232</c:f>
              <c:numCache>
                <c:formatCode>0%</c:formatCode>
                <c:ptCount val="4"/>
                <c:pt idx="0">
                  <c:v>0.38235294117647067</c:v>
                </c:pt>
                <c:pt idx="1">
                  <c:v>0.35784313725490202</c:v>
                </c:pt>
                <c:pt idx="2">
                  <c:v>0.18137254901960781</c:v>
                </c:pt>
                <c:pt idx="3">
                  <c:v>7.8431372549019607E-2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Linguistico 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7"/>
          <c:y val="0.15527340332458442"/>
          <c:w val="0.63075711689885083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GraficiPRIME!$H$151</c:f>
              <c:strCache>
                <c:ptCount val="1"/>
                <c:pt idx="0">
                  <c:v>Asse
 Linguistico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GraficiPRIME!$G$152:$G$155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GraficiPRIME!$H$152:$H$155</c:f>
              <c:numCache>
                <c:formatCode>0%</c:formatCode>
                <c:ptCount val="4"/>
                <c:pt idx="0">
                  <c:v>0.31617647058823534</c:v>
                </c:pt>
                <c:pt idx="1">
                  <c:v>0.36029411764705882</c:v>
                </c:pt>
                <c:pt idx="2">
                  <c:v>0.21323529411764711</c:v>
                </c:pt>
                <c:pt idx="3">
                  <c:v>0.11029411764705882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Grafici1!$A$35</c:f>
          <c:strCache>
            <c:ptCount val="1"/>
            <c:pt idx="0">
              <c:v>1EI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Grafici1!$A$36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Grafici1!$B$35:$E$35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Grafici1!$B$36:$E$36</c:f>
              <c:numCache>
                <c:formatCode>0%</c:formatCode>
                <c:ptCount val="4"/>
                <c:pt idx="0">
                  <c:v>0.13043478260869568</c:v>
                </c:pt>
                <c:pt idx="1">
                  <c:v>0</c:v>
                </c:pt>
                <c:pt idx="2">
                  <c:v>8.0000000000000016E-2</c:v>
                </c:pt>
                <c:pt idx="3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Grafici1!$A$37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Grafici1!$B$35:$E$35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Grafici1!$B$37:$E$37</c:f>
              <c:numCache>
                <c:formatCode>0%</c:formatCode>
                <c:ptCount val="4"/>
                <c:pt idx="0">
                  <c:v>0.56521739130434767</c:v>
                </c:pt>
                <c:pt idx="1">
                  <c:v>0.16</c:v>
                </c:pt>
                <c:pt idx="2">
                  <c:v>0.12000000000000001</c:v>
                </c:pt>
                <c:pt idx="3">
                  <c:v>0.2</c:v>
                </c:pt>
              </c:numCache>
            </c:numRef>
          </c:val>
        </c:ser>
        <c:ser>
          <c:idx val="2"/>
          <c:order val="2"/>
          <c:tx>
            <c:strRef>
              <c:f>Grafici1!$A$38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Grafici1!$B$35:$E$35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Grafici1!$B$38:$E$38</c:f>
              <c:numCache>
                <c:formatCode>0%</c:formatCode>
                <c:ptCount val="4"/>
                <c:pt idx="0">
                  <c:v>0.21739130434782614</c:v>
                </c:pt>
                <c:pt idx="1">
                  <c:v>0.32000000000000006</c:v>
                </c:pt>
                <c:pt idx="2">
                  <c:v>0.36000000000000004</c:v>
                </c:pt>
                <c:pt idx="3">
                  <c:v>0.32000000000000006</c:v>
                </c:pt>
              </c:numCache>
            </c:numRef>
          </c:val>
        </c:ser>
        <c:ser>
          <c:idx val="3"/>
          <c:order val="3"/>
          <c:tx>
            <c:strRef>
              <c:f>Grafici1!$A$39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Grafici1!$B$35:$E$35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Grafici1!$B$39:$E$39</c:f>
              <c:numCache>
                <c:formatCode>0%</c:formatCode>
                <c:ptCount val="4"/>
                <c:pt idx="0">
                  <c:v>8.695652173913046E-2</c:v>
                </c:pt>
                <c:pt idx="1">
                  <c:v>0.52</c:v>
                </c:pt>
                <c:pt idx="2">
                  <c:v>0.44</c:v>
                </c:pt>
                <c:pt idx="3">
                  <c:v>0.32000000000000006</c:v>
                </c:pt>
              </c:numCache>
            </c:numRef>
          </c:val>
        </c:ser>
        <c:dLbls>
          <c:showVal val="1"/>
        </c:dLbls>
        <c:axId val="58857728"/>
        <c:axId val="58880000"/>
      </c:barChart>
      <c:catAx>
        <c:axId val="588577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58880000"/>
        <c:crosses val="autoZero"/>
        <c:auto val="1"/>
        <c:lblAlgn val="ctr"/>
        <c:lblOffset val="100"/>
      </c:catAx>
      <c:valAx>
        <c:axId val="5888000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588577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GraficiPRIME!$M$86</c:f>
          <c:strCache>
            <c:ptCount val="1"/>
            <c:pt idx="0">
              <c:v>Asse Linguistico - 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12"/>
          <c:y val="0.15527340332458442"/>
          <c:w val="0.63075711689885106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GraficiPRIME!$M$86</c:f>
              <c:strCache>
                <c:ptCount val="1"/>
                <c:pt idx="0">
                  <c:v>Asse Linguistico - 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2475061683450137"/>
                  <c:y val="-2.5601122776319589E-2"/>
                </c:manualLayout>
              </c:layout>
              <c:showPercent val="1"/>
            </c:dLbl>
            <c:dLbl>
              <c:idx val="3"/>
              <c:layout>
                <c:manualLayout>
                  <c:x val="6.0475651400921898E-2"/>
                  <c:y val="3.325459317585301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GraficiPRIME!$L$87:$L$90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GraficiPRIME!$M$87:$M$90</c:f>
              <c:numCache>
                <c:formatCode>0%</c:formatCode>
                <c:ptCount val="4"/>
                <c:pt idx="0">
                  <c:v>0.51470588235294112</c:v>
                </c:pt>
                <c:pt idx="1">
                  <c:v>0.35294117647058826</c:v>
                </c:pt>
                <c:pt idx="2">
                  <c:v>0.11764705882352942</c:v>
                </c:pt>
                <c:pt idx="3">
                  <c:v>1.4705882352941176E-2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95"/>
          <c:y val="0.15527340332458442"/>
          <c:w val="0.63075711689885072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GraficiPRIME!$C$228</c:f>
              <c:strCache>
                <c:ptCount val="1"/>
                <c:pt idx="0">
                  <c:v>Asse 
Matematico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GraficiPRIME!$A$229:$A$232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GraficiPRIME!$C$229:$C$232</c:f>
              <c:numCache>
                <c:formatCode>0%</c:formatCode>
                <c:ptCount val="4"/>
                <c:pt idx="0">
                  <c:v>7.4766355140186924E-2</c:v>
                </c:pt>
                <c:pt idx="1">
                  <c:v>0.18224299065420566</c:v>
                </c:pt>
                <c:pt idx="2">
                  <c:v>0.28037383177570097</c:v>
                </c:pt>
                <c:pt idx="3">
                  <c:v>0.46261682242990659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Matematico</a:t>
            </a:r>
            <a:r>
              <a:rPr lang="en-US" baseline="0"/>
              <a:t> </a:t>
            </a:r>
            <a:r>
              <a:rPr lang="en-US"/>
              <a:t>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706"/>
          <c:y val="0.15527340332458442"/>
          <c:w val="0.63075711689885094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GraficiPRIME!$I$151</c:f>
              <c:strCache>
                <c:ptCount val="1"/>
                <c:pt idx="0">
                  <c:v>Asse 
Matematico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GraficiPRIME!$G$152:$G$155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GraficiPRIME!$I$152:$I$155</c:f>
              <c:numCache>
                <c:formatCode>0%</c:formatCode>
                <c:ptCount val="4"/>
                <c:pt idx="0">
                  <c:v>0.1094890510948905</c:v>
                </c:pt>
                <c:pt idx="1">
                  <c:v>0.21167883211678831</c:v>
                </c:pt>
                <c:pt idx="2">
                  <c:v>0.17518248175182488</c:v>
                </c:pt>
                <c:pt idx="3">
                  <c:v>0.50364963503649662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GraficiPRIME!$N$86</c:f>
          <c:strCache>
            <c:ptCount val="1"/>
            <c:pt idx="0">
              <c:v>Asse Matematico -CHIM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2"/>
          <c:y val="0.15527340332458442"/>
          <c:w val="0.63075711689885128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GraficiPRIME!$N$86</c:f>
              <c:strCache>
                <c:ptCount val="1"/>
                <c:pt idx="0">
                  <c:v>Asse Matematico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GraficiPRIME!$L$87:$L$90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GraficiPRIME!$N$87:$N$90</c:f>
              <c:numCache>
                <c:formatCode>0%</c:formatCode>
                <c:ptCount val="4"/>
                <c:pt idx="0">
                  <c:v>1.3157894736842106E-2</c:v>
                </c:pt>
                <c:pt idx="1">
                  <c:v>0.13157894736842107</c:v>
                </c:pt>
                <c:pt idx="2">
                  <c:v>0.47368421052631576</c:v>
                </c:pt>
                <c:pt idx="3">
                  <c:v>0.38157894736842118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"/>
          <c:y val="0.15527340332458442"/>
          <c:w val="0.63075711689885083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GraficiPRIME!$D$228</c:f>
              <c:strCache>
                <c:ptCount val="1"/>
                <c:pt idx="0">
                  <c:v>Asse Scientifico-
Tecnologico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3.9161968659243056E-3"/>
                  <c:y val="0.1945366724992709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GraficiPRIME!$A$229:$A$232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GraficiPRIME!$D$229:$D$232</c:f>
              <c:numCache>
                <c:formatCode>0%</c:formatCode>
                <c:ptCount val="4"/>
                <c:pt idx="0">
                  <c:v>0.13725490196078433</c:v>
                </c:pt>
                <c:pt idx="1">
                  <c:v>0.22058823529411764</c:v>
                </c:pt>
                <c:pt idx="2">
                  <c:v>0.31372549019607848</c:v>
                </c:pt>
                <c:pt idx="3">
                  <c:v>0.32843137254901966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Scientif. Tecnolo. 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706"/>
          <c:y val="0.15527340332458442"/>
          <c:w val="0.63075711689885094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GraficiPRIME!$J$151</c:f>
              <c:strCache>
                <c:ptCount val="1"/>
                <c:pt idx="0">
                  <c:v>Asse Scientifico-
Tecnologico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GraficiPRIME!$G$152:$G$155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GraficiPRIME!$J$152:$J$155</c:f>
              <c:numCache>
                <c:formatCode>0%</c:formatCode>
                <c:ptCount val="4"/>
                <c:pt idx="0">
                  <c:v>0.162962962962963</c:v>
                </c:pt>
                <c:pt idx="1">
                  <c:v>0.18518518518518523</c:v>
                </c:pt>
                <c:pt idx="2">
                  <c:v>0.27407407407407414</c:v>
                </c:pt>
                <c:pt idx="3">
                  <c:v>0.37777777777777788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GraficiPRIME!$O$86</c:f>
          <c:strCache>
            <c:ptCount val="1"/>
            <c:pt idx="0">
              <c:v>Asse Scient.-Tecnol.  -CHIM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2"/>
          <c:y val="0.15527340332458442"/>
          <c:w val="0.63075711689885128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GraficiPRIME!$O$86</c:f>
              <c:strCache>
                <c:ptCount val="1"/>
                <c:pt idx="0">
                  <c:v>Asse Scient.-Tecnol. 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GraficiPRIME!$L$87:$L$90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GraficiPRIME!$O$87:$O$90</c:f>
              <c:numCache>
                <c:formatCode>0%</c:formatCode>
                <c:ptCount val="4"/>
                <c:pt idx="0">
                  <c:v>8.8235294117647078E-2</c:v>
                </c:pt>
                <c:pt idx="1">
                  <c:v>0.29411764705882359</c:v>
                </c:pt>
                <c:pt idx="2">
                  <c:v>0.38235294117647067</c:v>
                </c:pt>
                <c:pt idx="3">
                  <c:v>0.23529411764705885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06"/>
          <c:y val="0.15527340332458442"/>
          <c:w val="0.63075711689885094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GraficiPRIME!$E$228</c:f>
              <c:strCache>
                <c:ptCount val="1"/>
                <c:pt idx="0">
                  <c:v>Asse Storico-
Sociale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1873923053115887"/>
                  <c:y val="0.13763866246578527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GraficiPRIME!$A$229:$A$232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GraficiPRIME!$E$229:$E$232</c:f>
              <c:numCache>
                <c:formatCode>0%</c:formatCode>
                <c:ptCount val="4"/>
                <c:pt idx="0">
                  <c:v>0.25821596244131451</c:v>
                </c:pt>
                <c:pt idx="1">
                  <c:v>0.27699530516431931</c:v>
                </c:pt>
                <c:pt idx="2">
                  <c:v>0.28169014084507044</c:v>
                </c:pt>
                <c:pt idx="3">
                  <c:v>0.18309859154929584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Storico-Sociale-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712"/>
          <c:y val="0.15527340332458442"/>
          <c:w val="0.63075711689885106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GraficiPRIME!$K$151</c:f>
              <c:strCache>
                <c:ptCount val="1"/>
                <c:pt idx="0">
                  <c:v>Asse Storico-
Sociale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GraficiPRIME!$G$152:$G$155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GraficiPRIME!$K$152:$K$155</c:f>
              <c:numCache>
                <c:formatCode>0%</c:formatCode>
                <c:ptCount val="4"/>
                <c:pt idx="0">
                  <c:v>0.24087591240875911</c:v>
                </c:pt>
                <c:pt idx="1">
                  <c:v>0.18248175182481755</c:v>
                </c:pt>
                <c:pt idx="2">
                  <c:v>0.33576642335766438</c:v>
                </c:pt>
                <c:pt idx="3">
                  <c:v>0.24087591240875911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GraficiPRIME!$P$86</c:f>
          <c:strCache>
            <c:ptCount val="1"/>
            <c:pt idx="0">
              <c:v>Asse Storico-Sociale -CHIM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25"/>
          <c:y val="0.15527340332458442"/>
          <c:w val="0.6307571168988515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GraficiPRIME!$P$86</c:f>
              <c:strCache>
                <c:ptCount val="1"/>
                <c:pt idx="0">
                  <c:v>Asse Storico-Sociale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0943275511353615"/>
                  <c:y val="0.13643591426071738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GraficiPRIME!$L$87:$L$90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GraficiPRIME!$P$87:$P$90</c:f>
              <c:numCache>
                <c:formatCode>0%</c:formatCode>
                <c:ptCount val="4"/>
                <c:pt idx="0">
                  <c:v>0.29333333333333333</c:v>
                </c:pt>
                <c:pt idx="1">
                  <c:v>0.45333333333333325</c:v>
                </c:pt>
                <c:pt idx="2">
                  <c:v>0.1866666666666667</c:v>
                </c:pt>
                <c:pt idx="3">
                  <c:v>6.666666666666668E-2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Grafici1!$A$69</c:f>
          <c:strCache>
            <c:ptCount val="1"/>
            <c:pt idx="0">
              <c:v>1FI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Grafici1!$A$70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Grafici1!$B$69:$E$69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Grafici1!$B$70:$E$70</c:f>
              <c:numCache>
                <c:formatCode>0%</c:formatCode>
                <c:ptCount val="4"/>
                <c:pt idx="0">
                  <c:v>0.4</c:v>
                </c:pt>
                <c:pt idx="1">
                  <c:v>8.3333333333333343E-2</c:v>
                </c:pt>
                <c:pt idx="2">
                  <c:v>0.32000000000000006</c:v>
                </c:pt>
                <c:pt idx="3">
                  <c:v>0.83333333333333348</c:v>
                </c:pt>
              </c:numCache>
            </c:numRef>
          </c:val>
        </c:ser>
        <c:ser>
          <c:idx val="1"/>
          <c:order val="1"/>
          <c:tx>
            <c:strRef>
              <c:f>Grafici1!$A$71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Grafici1!$B$69:$E$69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Grafici1!$B$71:$E$71</c:f>
              <c:numCache>
                <c:formatCode>0%</c:formatCode>
                <c:ptCount val="4"/>
                <c:pt idx="0">
                  <c:v>0.4</c:v>
                </c:pt>
                <c:pt idx="1">
                  <c:v>0.79166666666666652</c:v>
                </c:pt>
                <c:pt idx="2">
                  <c:v>0.60000000000000009</c:v>
                </c:pt>
                <c:pt idx="3">
                  <c:v>8.3333333333333343E-2</c:v>
                </c:pt>
              </c:numCache>
            </c:numRef>
          </c:val>
        </c:ser>
        <c:ser>
          <c:idx val="2"/>
          <c:order val="2"/>
          <c:tx>
            <c:strRef>
              <c:f>Grafici1!$A$72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Grafici1!$B$69:$E$69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Grafici1!$B$72:$E$72</c:f>
              <c:numCache>
                <c:formatCode>0%</c:formatCode>
                <c:ptCount val="4"/>
                <c:pt idx="0">
                  <c:v>0.2</c:v>
                </c:pt>
                <c:pt idx="1">
                  <c:v>8.3333333333333343E-2</c:v>
                </c:pt>
                <c:pt idx="2">
                  <c:v>8.0000000000000016E-2</c:v>
                </c:pt>
                <c:pt idx="3">
                  <c:v>8.3333333333333343E-2</c:v>
                </c:pt>
              </c:numCache>
            </c:numRef>
          </c:val>
        </c:ser>
        <c:ser>
          <c:idx val="3"/>
          <c:order val="3"/>
          <c:tx>
            <c:strRef>
              <c:f>Grafici1!$A$73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Grafici1!$B$69:$E$69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Grafici1!$B$73:$E$73</c:f>
              <c:numCache>
                <c:formatCode>0%</c:formatCode>
                <c:ptCount val="4"/>
                <c:pt idx="0">
                  <c:v>0</c:v>
                </c:pt>
                <c:pt idx="1">
                  <c:v>4.1666666666666664E-2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Val val="1"/>
        </c:dLbls>
        <c:axId val="120743040"/>
        <c:axId val="120744576"/>
      </c:barChart>
      <c:catAx>
        <c:axId val="1207430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744576"/>
        <c:crosses val="autoZero"/>
        <c:auto val="1"/>
        <c:lblAlgn val="ctr"/>
        <c:lblOffset val="100"/>
      </c:catAx>
      <c:valAx>
        <c:axId val="12074457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7430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"/>
          <c:y val="0.15527340332458442"/>
          <c:w val="0.63075711689885083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GraficiTERZE!$B$228</c:f>
              <c:strCache>
                <c:ptCount val="1"/>
                <c:pt idx="0">
                  <c:v>Ambito 
Umanistico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5949339746400823E-2"/>
                  <c:y val="5.351377952755906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GraficiTERZE!$A$229:$A$232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GraficiTERZE!$B$229:$B$232</c:f>
              <c:numCache>
                <c:formatCode>0%</c:formatCode>
                <c:ptCount val="4"/>
                <c:pt idx="0">
                  <c:v>0.22631578947368422</c:v>
                </c:pt>
                <c:pt idx="1">
                  <c:v>0.40526315789473683</c:v>
                </c:pt>
                <c:pt idx="2">
                  <c:v>0.31052631578947387</c:v>
                </c:pt>
                <c:pt idx="3">
                  <c:v>5.789473684210529E-2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Ambito Umanistico 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712"/>
          <c:y val="0.15527340332458442"/>
          <c:w val="0.63075711689885106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GraficiTERZE!$H$151</c:f>
              <c:strCache>
                <c:ptCount val="1"/>
                <c:pt idx="0">
                  <c:v>Ambito 
Umanistico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dLbl>
              <c:idx val="1"/>
              <c:layout>
                <c:manualLayout>
                  <c:x val="-0.16267759243351659"/>
                  <c:y val="-0.12241214639836677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GraficiTERZE!$G$152:$G$155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GraficiTERZE!$H$152:$H$155</c:f>
              <c:numCache>
                <c:formatCode>0%</c:formatCode>
                <c:ptCount val="4"/>
                <c:pt idx="0">
                  <c:v>0.14444444444444449</c:v>
                </c:pt>
                <c:pt idx="1">
                  <c:v>0.4</c:v>
                </c:pt>
                <c:pt idx="2">
                  <c:v>0.38888888888888906</c:v>
                </c:pt>
                <c:pt idx="3">
                  <c:v>6.666666666666668E-2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b="1" i="0" u="none" strike="noStrike" baseline="0"/>
              <a:t>Ambito Umanistico </a:t>
            </a:r>
            <a:r>
              <a:rPr lang="en-US"/>
              <a:t>- CHIM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725"/>
          <c:y val="0.15527340332458442"/>
          <c:w val="0.6307571168988515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GraficiTERZE!$M$86</c:f>
              <c:strCache>
                <c:ptCount val="1"/>
                <c:pt idx="0">
                  <c:v>Ambito Umanistico - 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GraficiTERZE!$L$87:$L$90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GraficiTERZE!$M$87:$M$90</c:f>
              <c:numCache>
                <c:formatCode>0%</c:formatCode>
                <c:ptCount val="4"/>
                <c:pt idx="0">
                  <c:v>0.125</c:v>
                </c:pt>
                <c:pt idx="1">
                  <c:v>0.4861111111111111</c:v>
                </c:pt>
                <c:pt idx="2">
                  <c:v>0.33333333333333331</c:v>
                </c:pt>
                <c:pt idx="3">
                  <c:v>5.5555555555555539E-2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06"/>
          <c:y val="0.15527340332458442"/>
          <c:w val="0.63075711689885094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GraficiTERZE!$C$228</c:f>
              <c:strCache>
                <c:ptCount val="1"/>
                <c:pt idx="0">
                  <c:v>Ambito 
Matematico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GraficiTERZE!$A$229:$A$232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GraficiTERZE!$C$229:$C$232</c:f>
              <c:numCache>
                <c:formatCode>0%</c:formatCode>
                <c:ptCount val="4"/>
                <c:pt idx="0">
                  <c:v>0.23076923076923084</c:v>
                </c:pt>
                <c:pt idx="1">
                  <c:v>0.21538461538461537</c:v>
                </c:pt>
                <c:pt idx="2">
                  <c:v>0.31794871794871804</c:v>
                </c:pt>
                <c:pt idx="3">
                  <c:v>0.23589743589743598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Ambito Matematico</a:t>
            </a:r>
            <a:r>
              <a:rPr lang="en-US" baseline="0"/>
              <a:t> </a:t>
            </a:r>
            <a:r>
              <a:rPr lang="en-US"/>
              <a:t>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72"/>
          <c:y val="0.15527340332458442"/>
          <c:w val="0.63075711689885128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GraficiTERZE!$I$151</c:f>
              <c:strCache>
                <c:ptCount val="1"/>
                <c:pt idx="0">
                  <c:v>Ambito 
Matematico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GraficiTERZE!$G$152:$G$155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GraficiTERZE!$I$152:$I$155</c:f>
              <c:numCache>
                <c:formatCode>0%</c:formatCode>
                <c:ptCount val="4"/>
                <c:pt idx="0">
                  <c:v>1.0752688172043012E-2</c:v>
                </c:pt>
                <c:pt idx="1">
                  <c:v>0.1182795698924731</c:v>
                </c:pt>
                <c:pt idx="2">
                  <c:v>0.44086021505376349</c:v>
                </c:pt>
                <c:pt idx="3">
                  <c:v>0.43010752688172044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Ambito Matematico -CHIM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731"/>
          <c:y val="0.15527340332458442"/>
          <c:w val="0.63075711689885172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GraficiTERZE!$N$86</c:f>
              <c:strCache>
                <c:ptCount val="1"/>
                <c:pt idx="0">
                  <c:v>Ambito Matematico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3369683955288444"/>
                  <c:y val="0.1503248031496063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GraficiTERZE!$L$87:$L$90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GraficiTERZE!$N$87:$N$90</c:f>
              <c:numCache>
                <c:formatCode>0%</c:formatCode>
                <c:ptCount val="4"/>
                <c:pt idx="0">
                  <c:v>0.26027397260273971</c:v>
                </c:pt>
                <c:pt idx="1">
                  <c:v>0.38356164383561647</c:v>
                </c:pt>
                <c:pt idx="2">
                  <c:v>0.28767123287671226</c:v>
                </c:pt>
                <c:pt idx="3">
                  <c:v>6.8493150684931503E-2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31688403432116835"/>
          <c:y val="5.6682372999227869E-2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5725874496"/>
          <c:y val="0.20366688538932645"/>
          <c:w val="0.63075711689885106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GraficiTERZE!$D$228</c:f>
              <c:strCache>
                <c:ptCount val="1"/>
                <c:pt idx="0">
                  <c:v>Ambito Tecnico-
Professionale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6.1465694747471433E-2"/>
                  <c:y val="0.1363645216222763"/>
                </c:manualLayout>
              </c:layout>
              <c:showPercent val="1"/>
            </c:dLbl>
            <c:dLbl>
              <c:idx val="1"/>
              <c:layout>
                <c:manualLayout>
                  <c:x val="-0.12856967263882813"/>
                  <c:y val="-8.069427589181416E-3"/>
                </c:manualLayout>
              </c:layout>
              <c:showPercent val="1"/>
            </c:dLbl>
            <c:dLbl>
              <c:idx val="2"/>
              <c:layout>
                <c:manualLayout>
                  <c:x val="9.1747053772463685E-2"/>
                  <c:y val="-0.1016835922585755"/>
                </c:manualLayout>
              </c:layout>
              <c:showPercent val="1"/>
            </c:dLbl>
            <c:dLbl>
              <c:idx val="3"/>
              <c:layout>
                <c:manualLayout>
                  <c:x val="9.5064040587738305E-2"/>
                  <c:y val="0.11823813169705077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GraficiTERZE!$A$229:$A$232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GraficiTERZE!$D$229:$D$232</c:f>
              <c:numCache>
                <c:formatCode>0%</c:formatCode>
                <c:ptCount val="4"/>
                <c:pt idx="0">
                  <c:v>8.7179487179487175E-2</c:v>
                </c:pt>
                <c:pt idx="1">
                  <c:v>0.31282051282051287</c:v>
                </c:pt>
                <c:pt idx="2">
                  <c:v>0.41538461538461557</c:v>
                </c:pt>
                <c:pt idx="3">
                  <c:v>0.18461538461538468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b="1" i="0" u="none" strike="noStrike" baseline="0"/>
              <a:t>Ambito Tecnico Professionale</a:t>
            </a:r>
            <a:r>
              <a:rPr lang="en-US"/>
              <a:t> 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5673682184"/>
          <c:y val="0.23105278506853311"/>
          <c:w val="0.63075711689885128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GraficiTERZE!$J$151</c:f>
              <c:strCache>
                <c:ptCount val="1"/>
                <c:pt idx="0">
                  <c:v>Ambito Tecnico-
Professionale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5603943180657839E-2"/>
                  <c:y val="0.14569517351997666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GraficiTERZE!$G$152:$G$155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GraficiTERZE!$J$152:$J$155</c:f>
              <c:numCache>
                <c:formatCode>0%</c:formatCode>
                <c:ptCount val="4"/>
                <c:pt idx="0">
                  <c:v>7.5268817204301092E-2</c:v>
                </c:pt>
                <c:pt idx="1">
                  <c:v>0.29032258064516137</c:v>
                </c:pt>
                <c:pt idx="2">
                  <c:v>0.39784946236559143</c:v>
                </c:pt>
                <c:pt idx="3">
                  <c:v>0.23655913978494628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b="1" i="0" u="none" strike="noStrike" baseline="0"/>
              <a:t>Ambito Tecnico Professionale </a:t>
            </a:r>
            <a:r>
              <a:rPr lang="en-US"/>
              <a:t>-CHIM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4904863042"/>
          <c:y val="0.2282797462817148"/>
          <c:w val="0.63075711689885172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GraficiTERZE!$O$86</c:f>
              <c:strCache>
                <c:ptCount val="1"/>
                <c:pt idx="0">
                  <c:v>Ambito Tecnico-
Professionale 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7.1428798315734912E-2"/>
                  <c:y val="0.13643591426071741"/>
                </c:manualLayout>
              </c:layout>
              <c:showPercent val="1"/>
            </c:dLbl>
            <c:dLbl>
              <c:idx val="3"/>
              <c:layout>
                <c:manualLayout>
                  <c:x val="8.0642005363068009E-2"/>
                  <c:y val="0.1414763779527559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GraficiTERZE!$L$87:$L$90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GraficiTERZE!$O$87:$O$90</c:f>
              <c:numCache>
                <c:formatCode>0%</c:formatCode>
                <c:ptCount val="4"/>
                <c:pt idx="0">
                  <c:v>0.12328767123287672</c:v>
                </c:pt>
                <c:pt idx="1">
                  <c:v>0.38356164383561647</c:v>
                </c:pt>
                <c:pt idx="2">
                  <c:v>0.39726027397260288</c:v>
                </c:pt>
                <c:pt idx="3">
                  <c:v>9.5890410958904118E-2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Grafici1!$A$103</c:f>
          <c:strCache>
            <c:ptCount val="1"/>
            <c:pt idx="0">
              <c:v>1BI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Grafici1!$A$104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Grafici1!$B$103:$E$103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Grafici1!$B$104:$E$104</c:f>
              <c:numCache>
                <c:formatCode>0%</c:formatCode>
                <c:ptCount val="4"/>
                <c:pt idx="0">
                  <c:v>8.695652173913046E-2</c:v>
                </c:pt>
                <c:pt idx="1">
                  <c:v>0</c:v>
                </c:pt>
                <c:pt idx="2">
                  <c:v>0</c:v>
                </c:pt>
                <c:pt idx="3">
                  <c:v>4.0000000000000008E-2</c:v>
                </c:pt>
              </c:numCache>
            </c:numRef>
          </c:val>
        </c:ser>
        <c:ser>
          <c:idx val="1"/>
          <c:order val="1"/>
          <c:tx>
            <c:strRef>
              <c:f>Grafici1!$A$105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Grafici1!$B$103:$E$103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Grafici1!$B$105:$E$105</c:f>
              <c:numCache>
                <c:formatCode>0%</c:formatCode>
                <c:ptCount val="4"/>
                <c:pt idx="0">
                  <c:v>0.26086956521739135</c:v>
                </c:pt>
                <c:pt idx="1">
                  <c:v>0</c:v>
                </c:pt>
                <c:pt idx="2">
                  <c:v>0</c:v>
                </c:pt>
                <c:pt idx="3">
                  <c:v>0.12000000000000001</c:v>
                </c:pt>
              </c:numCache>
            </c:numRef>
          </c:val>
        </c:ser>
        <c:ser>
          <c:idx val="2"/>
          <c:order val="2"/>
          <c:tx>
            <c:strRef>
              <c:f>Grafici1!$A$106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Grafici1!$B$103:$E$103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Grafici1!$B$106:$E$106</c:f>
              <c:numCache>
                <c:formatCode>0%</c:formatCode>
                <c:ptCount val="4"/>
                <c:pt idx="0">
                  <c:v>0.39130434782608703</c:v>
                </c:pt>
                <c:pt idx="1">
                  <c:v>0.17391304347826092</c:v>
                </c:pt>
                <c:pt idx="2">
                  <c:v>0.28000000000000008</c:v>
                </c:pt>
                <c:pt idx="3">
                  <c:v>0.52</c:v>
                </c:pt>
              </c:numCache>
            </c:numRef>
          </c:val>
        </c:ser>
        <c:ser>
          <c:idx val="3"/>
          <c:order val="3"/>
          <c:tx>
            <c:strRef>
              <c:f>Grafici1!$A$107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Grafici1!$B$103:$E$103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Grafici1!$B$107:$E$107</c:f>
              <c:numCache>
                <c:formatCode>0%</c:formatCode>
                <c:ptCount val="4"/>
                <c:pt idx="0">
                  <c:v>0.26086956521739135</c:v>
                </c:pt>
                <c:pt idx="1">
                  <c:v>0.82608695652173914</c:v>
                </c:pt>
                <c:pt idx="2">
                  <c:v>0.72000000000000008</c:v>
                </c:pt>
                <c:pt idx="3">
                  <c:v>0.32000000000000006</c:v>
                </c:pt>
              </c:numCache>
            </c:numRef>
          </c:val>
        </c:ser>
        <c:dLbls>
          <c:showVal val="1"/>
        </c:dLbls>
        <c:axId val="120459264"/>
        <c:axId val="120460800"/>
      </c:barChart>
      <c:catAx>
        <c:axId val="1204592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460800"/>
        <c:crosses val="autoZero"/>
        <c:auto val="1"/>
        <c:lblAlgn val="ctr"/>
        <c:lblOffset val="100"/>
      </c:catAx>
      <c:valAx>
        <c:axId val="12046080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4592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strRef>
          <c:f>Grafici1!$A$137</c:f>
          <c:strCache>
            <c:ptCount val="1"/>
            <c:pt idx="0">
              <c:v>1BC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Grafici1!$A$138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Grafici1!$B$137:$E$137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Grafici1!$B$138:$E$138</c:f>
              <c:numCache>
                <c:formatCode>0%</c:formatCode>
                <c:ptCount val="4"/>
                <c:pt idx="0">
                  <c:v>0.73913043478260854</c:v>
                </c:pt>
                <c:pt idx="1">
                  <c:v>0</c:v>
                </c:pt>
                <c:pt idx="2">
                  <c:v>0.12000000000000001</c:v>
                </c:pt>
                <c:pt idx="3">
                  <c:v>0.32000000000000006</c:v>
                </c:pt>
              </c:numCache>
            </c:numRef>
          </c:val>
        </c:ser>
        <c:ser>
          <c:idx val="1"/>
          <c:order val="1"/>
          <c:tx>
            <c:strRef>
              <c:f>Grafici1!$A$139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Grafici1!$B$137:$E$137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Grafici1!$B$139:$E$139</c:f>
              <c:numCache>
                <c:formatCode>0%</c:formatCode>
                <c:ptCount val="4"/>
                <c:pt idx="0">
                  <c:v>0.26086956521739135</c:v>
                </c:pt>
                <c:pt idx="1">
                  <c:v>0.12000000000000001</c:v>
                </c:pt>
                <c:pt idx="2">
                  <c:v>0.2</c:v>
                </c:pt>
                <c:pt idx="3">
                  <c:v>0.52</c:v>
                </c:pt>
              </c:numCache>
            </c:numRef>
          </c:val>
        </c:ser>
        <c:ser>
          <c:idx val="2"/>
          <c:order val="2"/>
          <c:tx>
            <c:strRef>
              <c:f>Grafici1!$A$140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Grafici1!$B$137:$E$137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Grafici1!$B$140:$E$140</c:f>
              <c:numCache>
                <c:formatCode>0%</c:formatCode>
                <c:ptCount val="4"/>
                <c:pt idx="0">
                  <c:v>0</c:v>
                </c:pt>
                <c:pt idx="1">
                  <c:v>0.2</c:v>
                </c:pt>
                <c:pt idx="2">
                  <c:v>0.16</c:v>
                </c:pt>
                <c:pt idx="3">
                  <c:v>0.12000000000000001</c:v>
                </c:pt>
              </c:numCache>
            </c:numRef>
          </c:val>
        </c:ser>
        <c:ser>
          <c:idx val="3"/>
          <c:order val="3"/>
          <c:tx>
            <c:strRef>
              <c:f>Grafici1!$A$141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Grafici1!$B$137:$E$137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Grafici1!$B$141:$E$141</c:f>
              <c:numCache>
                <c:formatCode>0%</c:formatCode>
                <c:ptCount val="4"/>
                <c:pt idx="0">
                  <c:v>0</c:v>
                </c:pt>
                <c:pt idx="1">
                  <c:v>0.68</c:v>
                </c:pt>
                <c:pt idx="2">
                  <c:v>0.52</c:v>
                </c:pt>
                <c:pt idx="3">
                  <c:v>4.0000000000000008E-2</c:v>
                </c:pt>
              </c:numCache>
            </c:numRef>
          </c:val>
        </c:ser>
        <c:dLbls>
          <c:showVal val="1"/>
        </c:dLbls>
        <c:axId val="120511104"/>
        <c:axId val="120791424"/>
      </c:barChart>
      <c:catAx>
        <c:axId val="1205111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791424"/>
        <c:crosses val="autoZero"/>
        <c:auto val="1"/>
        <c:lblAlgn val="ctr"/>
        <c:lblOffset val="100"/>
      </c:catAx>
      <c:valAx>
        <c:axId val="12079142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5111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Grafici1!$A$171</c:f>
          <c:strCache>
            <c:ptCount val="1"/>
            <c:pt idx="0">
              <c:v>1DI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Grafici1!$A$172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Grafici1!$B$171:$E$171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Grafici1!$B$172:$E$172</c:f>
              <c:numCache>
                <c:formatCode>0%</c:formatCode>
                <c:ptCount val="4"/>
                <c:pt idx="0">
                  <c:v>0.85000000000000009</c:v>
                </c:pt>
                <c:pt idx="1">
                  <c:v>0.65000000000000013</c:v>
                </c:pt>
                <c:pt idx="2">
                  <c:v>0.63157894736842113</c:v>
                </c:pt>
                <c:pt idx="3">
                  <c:v>5.2631578947368425E-2</c:v>
                </c:pt>
              </c:numCache>
            </c:numRef>
          </c:val>
        </c:ser>
        <c:ser>
          <c:idx val="1"/>
          <c:order val="1"/>
          <c:tx>
            <c:strRef>
              <c:f>Grafici1!$A$173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Grafici1!$B$171:$E$171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Grafici1!$B$173:$E$173</c:f>
              <c:numCache>
                <c:formatCode>0%</c:formatCode>
                <c:ptCount val="4"/>
                <c:pt idx="0">
                  <c:v>0.1</c:v>
                </c:pt>
                <c:pt idx="1">
                  <c:v>0.30000000000000004</c:v>
                </c:pt>
                <c:pt idx="2">
                  <c:v>0.26315789473684215</c:v>
                </c:pt>
                <c:pt idx="3">
                  <c:v>0.26315789473684215</c:v>
                </c:pt>
              </c:numCache>
            </c:numRef>
          </c:val>
        </c:ser>
        <c:ser>
          <c:idx val="2"/>
          <c:order val="2"/>
          <c:tx>
            <c:strRef>
              <c:f>Grafici1!$A$174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Grafici1!$B$171:$E$171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Grafici1!$B$174:$E$174</c:f>
              <c:numCache>
                <c:formatCode>0%</c:formatCode>
                <c:ptCount val="4"/>
                <c:pt idx="0">
                  <c:v>0</c:v>
                </c:pt>
                <c:pt idx="1">
                  <c:v>0.05</c:v>
                </c:pt>
                <c:pt idx="2">
                  <c:v>0.10526315789473685</c:v>
                </c:pt>
                <c:pt idx="3">
                  <c:v>0.57894736842105254</c:v>
                </c:pt>
              </c:numCache>
            </c:numRef>
          </c:val>
        </c:ser>
        <c:ser>
          <c:idx val="3"/>
          <c:order val="3"/>
          <c:tx>
            <c:strRef>
              <c:f>Grafici1!$A$175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Grafici1!$B$171:$E$171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Grafici1!$B$175:$E$175</c:f>
              <c:numCache>
                <c:formatCode>0%</c:formatCode>
                <c:ptCount val="4"/>
                <c:pt idx="0">
                  <c:v>0.05</c:v>
                </c:pt>
                <c:pt idx="1">
                  <c:v>0</c:v>
                </c:pt>
                <c:pt idx="2">
                  <c:v>0</c:v>
                </c:pt>
                <c:pt idx="3">
                  <c:v>0.10526315789473685</c:v>
                </c:pt>
              </c:numCache>
            </c:numRef>
          </c:val>
        </c:ser>
        <c:dLbls>
          <c:showVal val="1"/>
        </c:dLbls>
        <c:axId val="120825344"/>
        <c:axId val="120826880"/>
      </c:barChart>
      <c:catAx>
        <c:axId val="1208253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826880"/>
        <c:crosses val="autoZero"/>
        <c:auto val="1"/>
        <c:lblAlgn val="ctr"/>
        <c:lblOffset val="100"/>
      </c:catAx>
      <c:valAx>
        <c:axId val="12082688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8253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strRef>
          <c:f>Grafici1!$A$205</c:f>
          <c:strCache>
            <c:ptCount val="1"/>
            <c:pt idx="0">
              <c:v>1CC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Grafici1!$A$206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Grafici1!$B$205:$E$205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Grafici1!$B$206:$E$206</c:f>
              <c:numCache>
                <c:formatCode>0%</c:formatCode>
                <c:ptCount val="4"/>
                <c:pt idx="0">
                  <c:v>0.38095238095238104</c:v>
                </c:pt>
                <c:pt idx="1">
                  <c:v>4.0000000000000008E-2</c:v>
                </c:pt>
                <c:pt idx="2">
                  <c:v>0.12000000000000001</c:v>
                </c:pt>
                <c:pt idx="3">
                  <c:v>0.2916666666666668</c:v>
                </c:pt>
              </c:numCache>
            </c:numRef>
          </c:val>
        </c:ser>
        <c:ser>
          <c:idx val="1"/>
          <c:order val="1"/>
          <c:tx>
            <c:strRef>
              <c:f>Grafici1!$A$207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Grafici1!$B$205:$E$205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Grafici1!$B$207:$E$207</c:f>
              <c:numCache>
                <c:formatCode>0%</c:formatCode>
                <c:ptCount val="4"/>
                <c:pt idx="0">
                  <c:v>0.33333333333333331</c:v>
                </c:pt>
                <c:pt idx="1">
                  <c:v>0.28000000000000008</c:v>
                </c:pt>
                <c:pt idx="2">
                  <c:v>0.44</c:v>
                </c:pt>
                <c:pt idx="3">
                  <c:v>0.37500000000000006</c:v>
                </c:pt>
              </c:numCache>
            </c:numRef>
          </c:val>
        </c:ser>
        <c:ser>
          <c:idx val="2"/>
          <c:order val="2"/>
          <c:tx>
            <c:strRef>
              <c:f>Grafici1!$A$208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Grafici1!$B$205:$E$205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Grafici1!$B$208:$E$208</c:f>
              <c:numCache>
                <c:formatCode>0%</c:formatCode>
                <c:ptCount val="4"/>
                <c:pt idx="0">
                  <c:v>0.28571428571428581</c:v>
                </c:pt>
                <c:pt idx="1">
                  <c:v>0.32000000000000006</c:v>
                </c:pt>
                <c:pt idx="2">
                  <c:v>0.36000000000000004</c:v>
                </c:pt>
                <c:pt idx="3">
                  <c:v>0.20833333333333337</c:v>
                </c:pt>
              </c:numCache>
            </c:numRef>
          </c:val>
        </c:ser>
        <c:ser>
          <c:idx val="3"/>
          <c:order val="3"/>
          <c:tx>
            <c:strRef>
              <c:f>Grafici1!$A$209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Grafici1!$B$205:$E$205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Grafici1!$B$209:$E$209</c:f>
              <c:numCache>
                <c:formatCode>0%</c:formatCode>
                <c:ptCount val="4"/>
                <c:pt idx="0">
                  <c:v>0</c:v>
                </c:pt>
                <c:pt idx="1">
                  <c:v>0.36000000000000004</c:v>
                </c:pt>
                <c:pt idx="2">
                  <c:v>8.0000000000000016E-2</c:v>
                </c:pt>
                <c:pt idx="3">
                  <c:v>0.125</c:v>
                </c:pt>
              </c:numCache>
            </c:numRef>
          </c:val>
        </c:ser>
        <c:dLbls>
          <c:showVal val="1"/>
        </c:dLbls>
        <c:axId val="120893824"/>
        <c:axId val="120895360"/>
      </c:barChart>
      <c:catAx>
        <c:axId val="1208938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895360"/>
        <c:crosses val="autoZero"/>
        <c:auto val="1"/>
        <c:lblAlgn val="ctr"/>
        <c:lblOffset val="100"/>
      </c:catAx>
      <c:valAx>
        <c:axId val="12089536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8938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Grafici1!$A$239</c:f>
          <c:strCache>
            <c:ptCount val="1"/>
            <c:pt idx="0">
              <c:v>1AC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Grafici1!$A$240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Grafici1!$B$239:$E$239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Grafici1!$B$240:$E$240</c:f>
              <c:numCache>
                <c:formatCode>0%</c:formatCode>
                <c:ptCount val="4"/>
                <c:pt idx="0">
                  <c:v>0.4166666666666668</c:v>
                </c:pt>
                <c:pt idx="1">
                  <c:v>0</c:v>
                </c:pt>
                <c:pt idx="2">
                  <c:v>0</c:v>
                </c:pt>
                <c:pt idx="3">
                  <c:v>0.26923076923076927</c:v>
                </c:pt>
              </c:numCache>
            </c:numRef>
          </c:val>
        </c:ser>
        <c:ser>
          <c:idx val="1"/>
          <c:order val="1"/>
          <c:tx>
            <c:strRef>
              <c:f>Grafici1!$A$241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Grafici1!$B$239:$E$239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Grafici1!$B$241:$E$241</c:f>
              <c:numCache>
                <c:formatCode>0%</c:formatCode>
                <c:ptCount val="4"/>
                <c:pt idx="0">
                  <c:v>0.45833333333333326</c:v>
                </c:pt>
                <c:pt idx="1">
                  <c:v>0</c:v>
                </c:pt>
                <c:pt idx="2">
                  <c:v>0.22222222222222221</c:v>
                </c:pt>
                <c:pt idx="3">
                  <c:v>0.46153846153846162</c:v>
                </c:pt>
              </c:numCache>
            </c:numRef>
          </c:val>
        </c:ser>
        <c:ser>
          <c:idx val="2"/>
          <c:order val="2"/>
          <c:tx>
            <c:strRef>
              <c:f>Grafici1!$A$242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Grafici1!$B$239:$E$239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Grafici1!$B$242:$E$242</c:f>
              <c:numCache>
                <c:formatCode>0%</c:formatCode>
                <c:ptCount val="4"/>
                <c:pt idx="0">
                  <c:v>8.3333333333333343E-2</c:v>
                </c:pt>
                <c:pt idx="1">
                  <c:v>0.88461538461538469</c:v>
                </c:pt>
                <c:pt idx="2">
                  <c:v>0.72222222222222221</c:v>
                </c:pt>
                <c:pt idx="3">
                  <c:v>0.23076923076923084</c:v>
                </c:pt>
              </c:numCache>
            </c:numRef>
          </c:val>
        </c:ser>
        <c:ser>
          <c:idx val="3"/>
          <c:order val="3"/>
          <c:tx>
            <c:strRef>
              <c:f>Grafici1!$A$243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Grafici1!$B$239:$E$239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Grafici1!$B$243:$E$243</c:f>
              <c:numCache>
                <c:formatCode>0%</c:formatCode>
                <c:ptCount val="4"/>
                <c:pt idx="0">
                  <c:v>4.1666666666666664E-2</c:v>
                </c:pt>
                <c:pt idx="1">
                  <c:v>0.11538461538461539</c:v>
                </c:pt>
                <c:pt idx="2">
                  <c:v>5.5555555555555539E-2</c:v>
                </c:pt>
                <c:pt idx="3">
                  <c:v>3.8461538461538464E-2</c:v>
                </c:pt>
              </c:numCache>
            </c:numRef>
          </c:val>
        </c:ser>
        <c:dLbls>
          <c:showVal val="1"/>
        </c:dLbls>
        <c:axId val="120933376"/>
        <c:axId val="120935168"/>
      </c:barChart>
      <c:catAx>
        <c:axId val="1209333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935168"/>
        <c:crosses val="autoZero"/>
        <c:auto val="1"/>
        <c:lblAlgn val="ctr"/>
        <c:lblOffset val="100"/>
      </c:catAx>
      <c:valAx>
        <c:axId val="12093516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09333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Grafici1!$A$273</c:f>
          <c:strCache>
            <c:ptCount val="1"/>
            <c:pt idx="0">
              <c:v>1CI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Grafici1!$A$274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Grafici1!$B$273:$E$273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Grafici1!$B$274:$E$274</c:f>
              <c:numCache>
                <c:formatCode>0%</c:formatCode>
                <c:ptCount val="4"/>
                <c:pt idx="0">
                  <c:v>0.1428571428571429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Grafici1!$A$275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Grafici1!$B$273:$E$273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Grafici1!$B$275:$E$275</c:f>
              <c:numCache>
                <c:formatCode>0%</c:formatCode>
                <c:ptCount val="4"/>
                <c:pt idx="0">
                  <c:v>0.23809523809523814</c:v>
                </c:pt>
                <c:pt idx="1">
                  <c:v>0</c:v>
                </c:pt>
                <c:pt idx="2">
                  <c:v>0</c:v>
                </c:pt>
                <c:pt idx="3">
                  <c:v>4.7619047619047623E-2</c:v>
                </c:pt>
              </c:numCache>
            </c:numRef>
          </c:val>
        </c:ser>
        <c:ser>
          <c:idx val="2"/>
          <c:order val="2"/>
          <c:tx>
            <c:strRef>
              <c:f>Grafici1!$A$276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Grafici1!$B$273:$E$273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Grafici1!$B$276:$E$276</c:f>
              <c:numCache>
                <c:formatCode>0%</c:formatCode>
                <c:ptCount val="4"/>
                <c:pt idx="0">
                  <c:v>0.33333333333333331</c:v>
                </c:pt>
                <c:pt idx="1">
                  <c:v>0.19047619047619052</c:v>
                </c:pt>
                <c:pt idx="2">
                  <c:v>0.36842105263157893</c:v>
                </c:pt>
                <c:pt idx="3">
                  <c:v>0.28571428571428581</c:v>
                </c:pt>
              </c:numCache>
            </c:numRef>
          </c:val>
        </c:ser>
        <c:ser>
          <c:idx val="3"/>
          <c:order val="3"/>
          <c:tx>
            <c:strRef>
              <c:f>Grafici1!$A$277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Grafici1!$B$273:$E$273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Grafici1!$B$277:$E$277</c:f>
              <c:numCache>
                <c:formatCode>0%</c:formatCode>
                <c:ptCount val="4"/>
                <c:pt idx="0">
                  <c:v>0.28571428571428581</c:v>
                </c:pt>
                <c:pt idx="1">
                  <c:v>0.80952380952380965</c:v>
                </c:pt>
                <c:pt idx="2">
                  <c:v>0.63157894736842113</c:v>
                </c:pt>
                <c:pt idx="3">
                  <c:v>0.66666666666666663</c:v>
                </c:pt>
              </c:numCache>
            </c:numRef>
          </c:val>
        </c:ser>
        <c:dLbls>
          <c:showVal val="1"/>
        </c:dLbls>
        <c:axId val="121005952"/>
        <c:axId val="121007488"/>
      </c:barChart>
      <c:catAx>
        <c:axId val="1210059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007488"/>
        <c:crosses val="autoZero"/>
        <c:auto val="1"/>
        <c:lblAlgn val="ctr"/>
        <c:lblOffset val="100"/>
      </c:catAx>
      <c:valAx>
        <c:axId val="12100748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210059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AFB3DF-7F41-47B9-838E-BFF840D7009A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D5DBF18-969C-4EB5-B72F-E723CA19C6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06983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402DD2-D45A-4171-B2D8-6D2D0CCB1D22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995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po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igura a mano libera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igura a mano libera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11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5E00114-BCB9-427F-A043-FB96B147265A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12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13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362AC71-F2B3-4C80-BAB4-95B13702A0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8651D-9A26-4B84-8F79-F97841E4B675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E41AA-02C0-4161-A06C-594B9A5962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E9C81-E5AC-4473-AAD2-026A2147E271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339B9-3863-45C0-91DF-A8E18CEFC9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C00E4-C203-46D2-85FE-CF26BBCF4D7E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234B2-4997-43D0-AFBB-2E447AA580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Gallone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99C95B-B7EB-4F2E-9A5A-09F662066C47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5FB20-DD3E-47CC-91A0-3A961B1C16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A80AD1-8FF5-4245-827F-C84210AA5381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65A1CC-8FBB-4521-AC44-FECEB456364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27B854-E444-40E0-859F-530B20782A31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F05C95-0B3C-4966-9C22-445ABC260C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D038AD-4732-4728-AD96-22E220967239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CBE096-D1BA-4EB3-96E6-D8969DF929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6D976-BE2B-44BC-B13A-9A60C6931C12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B21CB-2BB3-473F-946B-86AFA5A2D3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D98188-16B1-45DA-8690-FCC0DEADE925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1FA0A4-86E2-4B97-BC99-6B95E5F0B2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igura a mano libera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Gallone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1933846-A2D4-471E-9A2F-603A03AE1588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86002F-EFC9-4DF6-AE54-B0725D865C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BE78452-C6EF-4346-B4E0-461DAF25F782}" type="datetime1">
              <a:rPr lang="it-IT" smtClean="0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4B9A8B3-9533-4207-8ECA-70911150D5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3" r:id="rId2"/>
    <p:sldLayoutId id="2147484045" r:id="rId3"/>
    <p:sldLayoutId id="2147484046" r:id="rId4"/>
    <p:sldLayoutId id="2147484047" r:id="rId5"/>
    <p:sldLayoutId id="2147484048" r:id="rId6"/>
    <p:sldLayoutId id="2147484042" r:id="rId7"/>
    <p:sldLayoutId id="2147484049" r:id="rId8"/>
    <p:sldLayoutId id="2147484050" r:id="rId9"/>
    <p:sldLayoutId id="2147484041" r:id="rId10"/>
    <p:sldLayoutId id="2147484040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is.castellana-grotte.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2214554"/>
            <a:ext cx="8072494" cy="2714644"/>
          </a:xfrm>
        </p:spPr>
        <p:txBody>
          <a:bodyPr/>
          <a:lstStyle/>
          <a:p>
            <a:pPr algn="ctr" fontAlgn="auto">
              <a:lnSpc>
                <a:spcPct val="50000"/>
              </a:lnSpc>
              <a:spcAft>
                <a:spcPts val="0"/>
              </a:spcAft>
              <a:defRPr/>
            </a:pPr>
            <a: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PROVE PARALLELE</a:t>
            </a: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Anno Scolastico 2016/2017 </a:t>
            </a:r>
            <a:b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1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PRESENTAZIONE RISULTATI MAGGIO ‘17</a:t>
            </a:r>
            <a:r>
              <a:rPr lang="it-IT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it-IT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14282" y="204720"/>
          <a:ext cx="8786874" cy="1682179"/>
        </p:xfrm>
        <a:graphic>
          <a:graphicData uri="http://schemas.openxmlformats.org/drawingml/2006/table">
            <a:tbl>
              <a:tblPr/>
              <a:tblGrid>
                <a:gridCol w="87868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2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 smtClean="0">
                          <a:latin typeface="Arial"/>
                          <a:ea typeface="Times New Roman"/>
                          <a:cs typeface="Times New Roman"/>
                        </a:rPr>
                        <a:t>ISTITUTO </a:t>
                      </a:r>
                      <a:r>
                        <a:rPr lang="it-IT" sz="1600" dirty="0">
                          <a:latin typeface="Arial"/>
                          <a:ea typeface="Times New Roman"/>
                          <a:cs typeface="Times New Roman"/>
                        </a:rPr>
                        <a:t>TECNICO  </a:t>
                      </a:r>
                      <a:r>
                        <a:rPr lang="it-IT" sz="1600" dirty="0" smtClean="0">
                          <a:latin typeface="Arial"/>
                          <a:ea typeface="Times New Roman"/>
                          <a:cs typeface="Times New Roman"/>
                        </a:rPr>
                        <a:t>TECNOLOGICO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latin typeface="Arial"/>
                          <a:ea typeface="Times New Roman"/>
                          <a:cs typeface="Times New Roman"/>
                        </a:rPr>
                        <a:t>“LUIGI DELL'ERBA</a:t>
                      </a:r>
                      <a:r>
                        <a:rPr lang="it-IT" sz="1600" dirty="0" smtClean="0">
                          <a:latin typeface="Arial"/>
                          <a:ea typeface="Times New Roman"/>
                          <a:cs typeface="Times New Roman"/>
                        </a:rPr>
                        <a:t>”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dirty="0">
                          <a:latin typeface="Arial"/>
                          <a:ea typeface="Times New Roman"/>
                          <a:cs typeface="Times New Roman"/>
                        </a:rPr>
                        <a:t>Articolazioni: Chimica e </a:t>
                      </a:r>
                      <a:r>
                        <a:rPr lang="it-IT" sz="1200" dirty="0" smtClean="0">
                          <a:latin typeface="Arial"/>
                          <a:ea typeface="Times New Roman"/>
                          <a:cs typeface="Times New Roman"/>
                        </a:rPr>
                        <a:t>materiali –  </a:t>
                      </a:r>
                      <a:r>
                        <a:rPr lang="it-IT" sz="1200" dirty="0">
                          <a:latin typeface="Arial"/>
                          <a:ea typeface="Times New Roman"/>
                          <a:cs typeface="Times New Roman"/>
                        </a:rPr>
                        <a:t>Biotecnologie ambientali </a:t>
                      </a:r>
                      <a:r>
                        <a:rPr lang="it-IT" sz="1200" dirty="0" smtClean="0">
                          <a:latin typeface="Arial"/>
                          <a:ea typeface="Times New Roman"/>
                          <a:cs typeface="Times New Roman"/>
                        </a:rPr>
                        <a:t> – Informatica  –  </a:t>
                      </a:r>
                      <a:r>
                        <a:rPr lang="it-IT" sz="1200" dirty="0">
                          <a:latin typeface="Arial"/>
                          <a:ea typeface="Times New Roman"/>
                          <a:cs typeface="Times New Roman"/>
                        </a:rPr>
                        <a:t>Produzioni e trasformazioni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u="sng" dirty="0" smtClean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  <a:hlinkClick r:id="rId3"/>
                        </a:rPr>
                        <a:t>www.itis.castellana-grotte.it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42" name="Picture 2" descr="stello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11758"/>
            <a:ext cx="785813" cy="827087"/>
          </a:xfrm>
          <a:prstGeom prst="rect">
            <a:avLst/>
          </a:prstGeom>
          <a:noFill/>
        </p:spPr>
      </p:pic>
      <p:pic>
        <p:nvPicPr>
          <p:cNvPr id="10241" name="Immagine 2" descr="logo_animat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86710" y="468114"/>
            <a:ext cx="714375" cy="714375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214282" y="214290"/>
            <a:ext cx="8715436" cy="1785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afico 7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prime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afico 7"/>
          <p:cNvGraphicFramePr/>
          <p:nvPr/>
        </p:nvGraphicFramePr>
        <p:xfrm>
          <a:off x="428596" y="1000108"/>
          <a:ext cx="4857784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5599840" y="700521"/>
          <a:ext cx="323342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/>
          <p:nvPr/>
        </p:nvGraphicFramePr>
        <p:xfrm>
          <a:off x="5572132" y="3571876"/>
          <a:ext cx="32083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prime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214282" y="1000108"/>
          <a:ext cx="507209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5429256" y="714356"/>
          <a:ext cx="321462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/>
          <p:nvPr/>
        </p:nvGraphicFramePr>
        <p:xfrm>
          <a:off x="5445708" y="3612553"/>
          <a:ext cx="320856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prime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afico 7"/>
          <p:cNvGraphicFramePr/>
          <p:nvPr/>
        </p:nvGraphicFramePr>
        <p:xfrm>
          <a:off x="285720" y="1071546"/>
          <a:ext cx="507209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4857752" y="857232"/>
          <a:ext cx="392689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/>
          <p:nvPr/>
        </p:nvGraphicFramePr>
        <p:xfrm>
          <a:off x="4929190" y="3714752"/>
          <a:ext cx="385577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prime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Grafico 11"/>
          <p:cNvGraphicFramePr/>
          <p:nvPr/>
        </p:nvGraphicFramePr>
        <p:xfrm>
          <a:off x="142844" y="1000108"/>
          <a:ext cx="5214974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/>
          <p:nvPr/>
        </p:nvGraphicFramePr>
        <p:xfrm>
          <a:off x="5000628" y="857232"/>
          <a:ext cx="376633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co 13"/>
          <p:cNvGraphicFramePr/>
          <p:nvPr/>
        </p:nvGraphicFramePr>
        <p:xfrm>
          <a:off x="5000628" y="3714752"/>
          <a:ext cx="376373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terze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357158" y="1071546"/>
          <a:ext cx="4929222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ico 13"/>
          <p:cNvGraphicFramePr/>
          <p:nvPr/>
        </p:nvGraphicFramePr>
        <p:xfrm>
          <a:off x="5429256" y="714356"/>
          <a:ext cx="333523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ico 14"/>
          <p:cNvGraphicFramePr/>
          <p:nvPr/>
        </p:nvGraphicFramePr>
        <p:xfrm>
          <a:off x="5401548" y="3585711"/>
          <a:ext cx="334933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terze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afico 7"/>
          <p:cNvGraphicFramePr/>
          <p:nvPr/>
        </p:nvGraphicFramePr>
        <p:xfrm>
          <a:off x="357158" y="1142984"/>
          <a:ext cx="5357850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5715008" y="785794"/>
          <a:ext cx="316588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/>
          <p:nvPr/>
        </p:nvGraphicFramePr>
        <p:xfrm>
          <a:off x="5687793" y="3683991"/>
          <a:ext cx="320349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terze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afico 7"/>
          <p:cNvGraphicFramePr/>
          <p:nvPr/>
        </p:nvGraphicFramePr>
        <p:xfrm>
          <a:off x="285720" y="1000108"/>
          <a:ext cx="521497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5429256" y="857232"/>
          <a:ext cx="312407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/>
          <p:nvPr/>
        </p:nvGraphicFramePr>
        <p:xfrm>
          <a:off x="5418742" y="3728586"/>
          <a:ext cx="314819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0524" y="930367"/>
          <a:ext cx="8822952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2900</TotalTime>
  <Words>477</Words>
  <Application>Microsoft Office PowerPoint</Application>
  <PresentationFormat>Presentazione su schermo (4:3)</PresentationFormat>
  <Paragraphs>124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Viale</vt:lpstr>
      <vt:lpstr>PROVE PARALLELE  Anno Scolastico 2016/2017        PRESENTAZIONE RISULTATI MAGGIO ‘17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 Per Competenze Primo Biennio</dc:title>
  <dc:creator>Monta</dc:creator>
  <cp:lastModifiedBy>Dell'Erba</cp:lastModifiedBy>
  <cp:revision>148</cp:revision>
  <dcterms:created xsi:type="dcterms:W3CDTF">2016-06-07T19:42:22Z</dcterms:created>
  <dcterms:modified xsi:type="dcterms:W3CDTF">2017-06-14T09:53:50Z</dcterms:modified>
</cp:coreProperties>
</file>