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86" d="100"/>
          <a:sy n="86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AC6A125-2EE1-C7C2-627F-1F0E61CD5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Indagine su benessere organizzativo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A015E8C7-D00B-D417-0C00-E116C83EA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Confronto </a:t>
            </a:r>
            <a:r>
              <a:rPr lang="it-IT" dirty="0" err="1"/>
              <a:t>A.s.</a:t>
            </a:r>
            <a:r>
              <a:rPr lang="it-IT" dirty="0"/>
              <a:t> 2020/21 vs 2021/22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222222"/>
                </a:solidFill>
                <a:latin typeface="inherit"/>
              </a:rPr>
              <a:t>Benessere_organizzativo_2020_2021</a:t>
            </a:r>
            <a:endParaRPr lang="it-IT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r>
              <a:rPr lang="it-IT">
                <a:solidFill>
                  <a:srgbClr val="222222"/>
                </a:solidFill>
                <a:latin typeface="Helvetica" panose="020B0604020202020204" pitchFamily="34" charset="0"/>
              </a:rPr>
              <a:t>Relazione Finale </a:t>
            </a:r>
            <a:endParaRPr lang="it-IT" b="0" i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2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2CBBEA3-7D29-E411-3ED8-F223AA36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95431"/>
            <a:ext cx="10131425" cy="1456267"/>
          </a:xfrm>
        </p:spPr>
        <p:txBody>
          <a:bodyPr/>
          <a:lstStyle/>
          <a:p>
            <a:r>
              <a:rPr lang="it-IT" dirty="0"/>
              <a:t>Confronto indici aggregati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C0EDBD5-1B39-B6CF-3DA1-8C4BFA74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5" y="1214975"/>
            <a:ext cx="8167291" cy="5547594"/>
          </a:xfrm>
          <a:prstGeom prst="rect">
            <a:avLst/>
          </a:prstGeom>
        </p:spPr>
      </p:pic>
      <p:sp>
        <p:nvSpPr>
          <p:cNvPr id="8" name="Freccia destra 7">
            <a:extLst>
              <a:ext uri="{FF2B5EF4-FFF2-40B4-BE49-F238E27FC236}">
                <a16:creationId xmlns="" xmlns:a16="http://schemas.microsoft.com/office/drawing/2014/main" id="{B1BD9839-C5EC-7235-A5EF-3FD24432BEEE}"/>
              </a:ext>
            </a:extLst>
          </p:cNvPr>
          <p:cNvSpPr/>
          <p:nvPr/>
        </p:nvSpPr>
        <p:spPr>
          <a:xfrm rot="1125346">
            <a:off x="1887023" y="4493273"/>
            <a:ext cx="702889" cy="211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="" xmlns:a16="http://schemas.microsoft.com/office/drawing/2014/main" id="{C9B41080-B330-ADAA-4FDA-9026CABF9DE4}"/>
              </a:ext>
            </a:extLst>
          </p:cNvPr>
          <p:cNvSpPr/>
          <p:nvPr/>
        </p:nvSpPr>
        <p:spPr>
          <a:xfrm rot="1125346">
            <a:off x="6439974" y="3216923"/>
            <a:ext cx="702889" cy="211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>
            <a:extLst>
              <a:ext uri="{FF2B5EF4-FFF2-40B4-BE49-F238E27FC236}">
                <a16:creationId xmlns="" xmlns:a16="http://schemas.microsoft.com/office/drawing/2014/main" id="{30FD2428-95D8-0E0C-982A-35F408DA2B50}"/>
              </a:ext>
            </a:extLst>
          </p:cNvPr>
          <p:cNvSpPr/>
          <p:nvPr/>
        </p:nvSpPr>
        <p:spPr>
          <a:xfrm rot="19730560">
            <a:off x="3453886" y="2421174"/>
            <a:ext cx="702889" cy="2116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="" xmlns:a16="http://schemas.microsoft.com/office/drawing/2014/main" id="{E83DB2D6-D642-4C88-7235-12C69DB870C3}"/>
              </a:ext>
            </a:extLst>
          </p:cNvPr>
          <p:cNvSpPr/>
          <p:nvPr/>
        </p:nvSpPr>
        <p:spPr>
          <a:xfrm rot="19730560">
            <a:off x="4907831" y="2328556"/>
            <a:ext cx="702889" cy="2116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91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BA01542C-A02A-FFB5-AFCF-4F1CE3C6ED02}"/>
              </a:ext>
            </a:extLst>
          </p:cNvPr>
          <p:cNvSpPr txBox="1">
            <a:spLocks/>
          </p:cNvSpPr>
          <p:nvPr/>
        </p:nvSpPr>
        <p:spPr>
          <a:xfrm>
            <a:off x="300037" y="9543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Distribuzione indici di categoria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2F51805-3684-4334-88AF-A50CC2F3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27" y="1149169"/>
            <a:ext cx="7366000" cy="561340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E0FE1591-554F-E928-AD7F-881E8F36B0B9}"/>
              </a:ext>
            </a:extLst>
          </p:cNvPr>
          <p:cNvCxnSpPr/>
          <p:nvPr/>
        </p:nvCxnSpPr>
        <p:spPr>
          <a:xfrm>
            <a:off x="5920740" y="2571750"/>
            <a:ext cx="109728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4CE3374D-6445-6994-C513-340F59AF44F9}"/>
              </a:ext>
            </a:extLst>
          </p:cNvPr>
          <p:cNvCxnSpPr>
            <a:cxnSpLocks/>
          </p:cNvCxnSpPr>
          <p:nvPr/>
        </p:nvCxnSpPr>
        <p:spPr>
          <a:xfrm>
            <a:off x="5547360" y="4792980"/>
            <a:ext cx="14706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73CEE7-E778-76A7-45D0-3A01AE80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0"/>
            <a:ext cx="10131425" cy="1456267"/>
          </a:xfrm>
        </p:spPr>
        <p:txBody>
          <a:bodyPr/>
          <a:lstStyle/>
          <a:p>
            <a:r>
              <a:rPr lang="it-IT" dirty="0"/>
              <a:t>Analitica indici - alunni</a:t>
            </a:r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74408DD1-CBE1-B493-561A-8DF844F4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1032471"/>
            <a:ext cx="8784726" cy="55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2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1258C25-8BA8-5BF2-8CF6-34389AEA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0"/>
            <a:ext cx="10131425" cy="1456267"/>
          </a:xfrm>
        </p:spPr>
        <p:txBody>
          <a:bodyPr/>
          <a:lstStyle/>
          <a:p>
            <a:r>
              <a:rPr lang="it-IT" dirty="0"/>
              <a:t>Alunni – 5S_10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512D6C5-235C-8D0E-ED13-379B2AFD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332804"/>
            <a:ext cx="7872412" cy="5203226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="" xmlns:a16="http://schemas.microsoft.com/office/drawing/2014/main" id="{45514BE9-45F4-4F9D-2438-C32531753FC7}"/>
              </a:ext>
            </a:extLst>
          </p:cNvPr>
          <p:cNvSpPr/>
          <p:nvPr/>
        </p:nvSpPr>
        <p:spPr>
          <a:xfrm>
            <a:off x="6286500" y="4480560"/>
            <a:ext cx="320040" cy="1097280"/>
          </a:xfrm>
          <a:prstGeom prst="ellipse">
            <a:avLst/>
          </a:prstGeom>
          <a:solidFill>
            <a:schemeClr val="accent1">
              <a:alpha val="46061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FDB4981F-3C70-F8FF-50AD-AC3B0DDA5BA1}"/>
              </a:ext>
            </a:extLst>
          </p:cNvPr>
          <p:cNvSpPr/>
          <p:nvPr/>
        </p:nvSpPr>
        <p:spPr>
          <a:xfrm>
            <a:off x="8039100" y="4318634"/>
            <a:ext cx="320040" cy="1259205"/>
          </a:xfrm>
          <a:prstGeom prst="ellipse">
            <a:avLst/>
          </a:prstGeom>
          <a:solidFill>
            <a:schemeClr val="accent1">
              <a:alpha val="46061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4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6795D23-A2EB-8DFB-60C9-945DCD06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0"/>
            <a:ext cx="10131425" cy="1456267"/>
          </a:xfrm>
        </p:spPr>
        <p:txBody>
          <a:bodyPr/>
          <a:lstStyle/>
          <a:p>
            <a:r>
              <a:rPr lang="it-IT" dirty="0"/>
              <a:t>Analitica indici - famiglie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EAFB7A9C-5E44-52B8-3BDC-F110F16C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036409"/>
            <a:ext cx="10547350" cy="56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3990885C-76DE-1BEC-0563-7BAD4FBF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0"/>
            <a:ext cx="10131425" cy="1456267"/>
          </a:xfrm>
        </p:spPr>
        <p:txBody>
          <a:bodyPr/>
          <a:lstStyle/>
          <a:p>
            <a:r>
              <a:rPr lang="it-IT" dirty="0"/>
              <a:t>Analitica indici – docenti - 1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A737E4D7-846C-6106-BE66-EEEA93C8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170242"/>
            <a:ext cx="11710673" cy="46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BF07C280-114B-A6FA-3835-414C05EF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0"/>
            <a:ext cx="10131425" cy="1456267"/>
          </a:xfrm>
        </p:spPr>
        <p:txBody>
          <a:bodyPr/>
          <a:lstStyle/>
          <a:p>
            <a:r>
              <a:rPr lang="it-IT" dirty="0"/>
              <a:t>Analitica indici – docenti - 2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EECE8585-8425-7A51-63FE-885D6E4DB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092683"/>
            <a:ext cx="11549062" cy="49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5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CF079557-7B62-D77A-33A8-DC612E01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0"/>
            <a:ext cx="10131425" cy="1456267"/>
          </a:xfrm>
        </p:spPr>
        <p:txBody>
          <a:bodyPr/>
          <a:lstStyle/>
          <a:p>
            <a:r>
              <a:rPr lang="it-IT" dirty="0"/>
              <a:t>Analitica indici - ATA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2D137537-24FD-86D5-A176-CE69BA06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197412"/>
            <a:ext cx="11044238" cy="56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6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100</TotalTime>
  <Words>47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inherit</vt:lpstr>
      <vt:lpstr>Celestiale</vt:lpstr>
      <vt:lpstr>Indagine su benessere organizzativo</vt:lpstr>
      <vt:lpstr>Confronto indici aggregati</vt:lpstr>
      <vt:lpstr>Presentazione standard di PowerPoint</vt:lpstr>
      <vt:lpstr>Analitica indici - alunni</vt:lpstr>
      <vt:lpstr>Alunni – 5S_10</vt:lpstr>
      <vt:lpstr>Analitica indici - famiglie</vt:lpstr>
      <vt:lpstr>Analitica indici – docenti - 1</vt:lpstr>
      <vt:lpstr>Analitica indici – docenti - 2</vt:lpstr>
      <vt:lpstr>Analitica indici - 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su benessere organizzativo</dc:title>
  <dc:creator>Andrea Russo</dc:creator>
  <cp:lastModifiedBy>free</cp:lastModifiedBy>
  <cp:revision>8</cp:revision>
  <dcterms:created xsi:type="dcterms:W3CDTF">2022-06-06T09:20:20Z</dcterms:created>
  <dcterms:modified xsi:type="dcterms:W3CDTF">2022-06-20T09:18:00Z</dcterms:modified>
</cp:coreProperties>
</file>