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  <Override PartName="/ppt/media/media1.mp3" ContentType="audio/unknown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1pPr>
    <a:lvl2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2pPr>
    <a:lvl3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3pPr>
    <a:lvl4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4pPr>
    <a:lvl5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5pPr>
    <a:lvl6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6pPr>
    <a:lvl7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7pPr>
    <a:lvl8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8pPr>
    <a:lvl9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B13F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882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78BC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54545">
              <a:alpha val="41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82A2F"/>
        </a:fontRef>
        <a:srgbClr val="282A2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D5C">
              <a:alpha val="82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B2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87B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254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7A8DB2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EDEDF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444C55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sto titolo"/>
          <p:cNvSpPr txBox="1"/>
          <p:nvPr>
            <p:ph type="title"/>
          </p:nvPr>
        </p:nvSpPr>
        <p:spPr>
          <a:xfrm>
            <a:off x="1270000" y="2616200"/>
            <a:ext cx="10464800" cy="2540000"/>
          </a:xfrm>
          <a:prstGeom prst="rect">
            <a:avLst/>
          </a:prstGeom>
        </p:spPr>
        <p:txBody>
          <a:bodyPr anchor="b"/>
          <a:lstStyle/>
          <a:p>
            <a:pPr/>
            <a:r>
              <a:t>Testo titolo</a:t>
            </a:r>
          </a:p>
        </p:txBody>
      </p:sp>
      <p:sp>
        <p:nvSpPr>
          <p:cNvPr id="12" name="Corpo livello uno…"/>
          <p:cNvSpPr txBox="1"/>
          <p:nvPr>
            <p:ph type="body" sz="quarter" idx="1"/>
          </p:nvPr>
        </p:nvSpPr>
        <p:spPr>
          <a:xfrm>
            <a:off x="1270000" y="5207000"/>
            <a:ext cx="10464800" cy="1663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Giovanni Mela"/>
          <p:cNvSpPr txBox="1"/>
          <p:nvPr>
            <p:ph type="body" sz="quarter" idx="13"/>
          </p:nvPr>
        </p:nvSpPr>
        <p:spPr>
          <a:xfrm>
            <a:off x="1270000" y="6362700"/>
            <a:ext cx="10464800" cy="5715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–Giovanni Mela</a:t>
            </a:r>
          </a:p>
        </p:txBody>
      </p:sp>
      <p:sp>
        <p:nvSpPr>
          <p:cNvPr id="94" name="“Inserisci qui una citazione”."/>
          <p:cNvSpPr txBox="1"/>
          <p:nvPr>
            <p:ph type="body" sz="quarter" idx="14"/>
          </p:nvPr>
        </p:nvSpPr>
        <p:spPr>
          <a:xfrm>
            <a:off x="1270000" y="4518049"/>
            <a:ext cx="10464800" cy="71750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3800"/>
            </a:lvl1pPr>
          </a:lstStyle>
          <a:p>
            <a:pPr/>
            <a:r>
              <a:t>“Inserisci qui una citazione”.</a:t>
            </a:r>
          </a:p>
        </p:txBody>
      </p:sp>
      <p:sp>
        <p:nvSpPr>
          <p:cNvPr id="9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magin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  <a:ln w="88900"/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magine"/>
          <p:cNvSpPr/>
          <p:nvPr>
            <p:ph type="pic" idx="13"/>
          </p:nvPr>
        </p:nvSpPr>
        <p:spPr>
          <a:xfrm>
            <a:off x="1181100" y="1160942"/>
            <a:ext cx="10642600" cy="55118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esto titolo"/>
          <p:cNvSpPr txBox="1"/>
          <p:nvPr>
            <p:ph type="title"/>
          </p:nvPr>
        </p:nvSpPr>
        <p:spPr>
          <a:xfrm>
            <a:off x="1181100" y="6794500"/>
            <a:ext cx="10642600" cy="1511300"/>
          </a:xfrm>
          <a:prstGeom prst="rect">
            <a:avLst/>
          </a:prstGeom>
        </p:spPr>
        <p:txBody>
          <a:bodyPr/>
          <a:lstStyle/>
          <a:p>
            <a:pPr/>
            <a:r>
              <a:t>Testo titolo</a:t>
            </a:r>
          </a:p>
        </p:txBody>
      </p:sp>
      <p:sp>
        <p:nvSpPr>
          <p:cNvPr id="22" name="Corpo livello uno…"/>
          <p:cNvSpPr txBox="1"/>
          <p:nvPr>
            <p:ph type="body" sz="quarter" idx="1"/>
          </p:nvPr>
        </p:nvSpPr>
        <p:spPr>
          <a:xfrm>
            <a:off x="1181100" y="8382000"/>
            <a:ext cx="10642600" cy="939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sto titolo"/>
          <p:cNvSpPr txBox="1"/>
          <p:nvPr>
            <p:ph type="title"/>
          </p:nvPr>
        </p:nvSpPr>
        <p:spPr>
          <a:xfrm>
            <a:off x="1270000" y="3606800"/>
            <a:ext cx="10464800" cy="2540000"/>
          </a:xfrm>
          <a:prstGeom prst="rect">
            <a:avLst/>
          </a:prstGeom>
        </p:spPr>
        <p:txBody>
          <a:bodyPr/>
          <a:lstStyle/>
          <a:p>
            <a:pPr/>
            <a:r>
              <a:t>Testo titolo</a:t>
            </a:r>
          </a:p>
        </p:txBody>
      </p:sp>
      <p:sp>
        <p:nvSpPr>
          <p:cNvPr id="3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magine"/>
          <p:cNvSpPr/>
          <p:nvPr>
            <p:ph type="pic" sz="half" idx="13"/>
          </p:nvPr>
        </p:nvSpPr>
        <p:spPr>
          <a:xfrm>
            <a:off x="7226300" y="1231900"/>
            <a:ext cx="4914900" cy="6997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esto titolo"/>
          <p:cNvSpPr txBox="1"/>
          <p:nvPr>
            <p:ph type="title"/>
          </p:nvPr>
        </p:nvSpPr>
        <p:spPr>
          <a:xfrm>
            <a:off x="609600" y="1155700"/>
            <a:ext cx="5994400" cy="3568700"/>
          </a:xfrm>
          <a:prstGeom prst="rect">
            <a:avLst/>
          </a:prstGeom>
        </p:spPr>
        <p:txBody>
          <a:bodyPr anchor="b"/>
          <a:lstStyle>
            <a:lvl1pPr>
              <a:defRPr sz="5800"/>
            </a:lvl1pPr>
          </a:lstStyle>
          <a:p>
            <a:pPr/>
            <a:r>
              <a:t>Testo titolo</a:t>
            </a:r>
          </a:p>
        </p:txBody>
      </p:sp>
      <p:sp>
        <p:nvSpPr>
          <p:cNvPr id="40" name="Corpo livello uno…"/>
          <p:cNvSpPr txBox="1"/>
          <p:nvPr>
            <p:ph type="body" sz="quarter" idx="1"/>
          </p:nvPr>
        </p:nvSpPr>
        <p:spPr>
          <a:xfrm>
            <a:off x="609600" y="4762500"/>
            <a:ext cx="5994400" cy="3568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sto tito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Testo titolo</a:t>
            </a:r>
          </a:p>
        </p:txBody>
      </p:sp>
      <p:sp>
        <p:nvSpPr>
          <p:cNvPr id="49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sto tito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Testo titolo</a:t>
            </a:r>
          </a:p>
        </p:txBody>
      </p:sp>
      <p:sp>
        <p:nvSpPr>
          <p:cNvPr id="57" name="Corpo livello uno…"/>
          <p:cNvSpPr txBox="1"/>
          <p:nvPr>
            <p:ph type="body" idx="1"/>
          </p:nvPr>
        </p:nvSpPr>
        <p:spPr>
          <a:xfrm>
            <a:off x="1270000" y="2768600"/>
            <a:ext cx="10464800" cy="57404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8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magine"/>
          <p:cNvSpPr/>
          <p:nvPr>
            <p:ph type="pic" sz="half" idx="13"/>
          </p:nvPr>
        </p:nvSpPr>
        <p:spPr>
          <a:xfrm>
            <a:off x="6972300" y="2984500"/>
            <a:ext cx="4747115" cy="6019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esto tito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Testo titolo</a:t>
            </a:r>
          </a:p>
        </p:txBody>
      </p:sp>
      <p:sp>
        <p:nvSpPr>
          <p:cNvPr id="67" name="Corpo livello uno…"/>
          <p:cNvSpPr txBox="1"/>
          <p:nvPr>
            <p:ph type="body" sz="half" idx="1"/>
          </p:nvPr>
        </p:nvSpPr>
        <p:spPr>
          <a:xfrm>
            <a:off x="1270000" y="2946400"/>
            <a:ext cx="5270500" cy="6096000"/>
          </a:xfrm>
          <a:prstGeom prst="rect">
            <a:avLst/>
          </a:prstGeom>
        </p:spPr>
        <p:txBody>
          <a:bodyPr/>
          <a:lstStyle>
            <a:lvl1pPr marL="482600" indent="-482600">
              <a:spcBef>
                <a:spcPts val="3200"/>
              </a:spcBef>
              <a:buBlip>
                <a:blip r:embed="rId2"/>
              </a:buBlip>
              <a:defRPr sz="3200"/>
            </a:lvl1pPr>
            <a:lvl2pPr marL="965200" indent="-482600">
              <a:spcBef>
                <a:spcPts val="3200"/>
              </a:spcBef>
              <a:buBlip>
                <a:blip r:embed="rId2"/>
              </a:buBlip>
              <a:defRPr sz="3200"/>
            </a:lvl2pPr>
            <a:lvl3pPr marL="1447800" indent="-482600">
              <a:spcBef>
                <a:spcPts val="3200"/>
              </a:spcBef>
              <a:buBlip>
                <a:blip r:embed="rId2"/>
              </a:buBlip>
              <a:defRPr sz="3200"/>
            </a:lvl3pPr>
            <a:lvl4pPr marL="1930400" indent="-482600">
              <a:spcBef>
                <a:spcPts val="3200"/>
              </a:spcBef>
              <a:buBlip>
                <a:blip r:embed="rId2"/>
              </a:buBlip>
              <a:defRPr sz="3200"/>
            </a:lvl4pPr>
            <a:lvl5pPr marL="2413000" indent="-482600">
              <a:spcBef>
                <a:spcPts val="3200"/>
              </a:spcBef>
              <a:buBlip>
                <a:blip r:embed="rId2"/>
              </a:buBlip>
              <a:defRPr sz="32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8" name="Numero diapositiva"/>
          <p:cNvSpPr txBox="1"/>
          <p:nvPr>
            <p:ph type="sldNum" sz="quarter" idx="2"/>
          </p:nvPr>
        </p:nvSpPr>
        <p:spPr>
          <a:xfrm>
            <a:off x="6256723" y="9197831"/>
            <a:ext cx="409839" cy="454169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orpo livello un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6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magine"/>
          <p:cNvSpPr/>
          <p:nvPr>
            <p:ph type="pic" sz="quarter" idx="13"/>
          </p:nvPr>
        </p:nvSpPr>
        <p:spPr>
          <a:xfrm>
            <a:off x="7273168" y="5018682"/>
            <a:ext cx="4927601" cy="3937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magine"/>
          <p:cNvSpPr/>
          <p:nvPr>
            <p:ph type="pic" sz="quarter" idx="14"/>
          </p:nvPr>
        </p:nvSpPr>
        <p:spPr>
          <a:xfrm rot="21600000">
            <a:off x="7269536" y="774699"/>
            <a:ext cx="4927601" cy="3937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magine"/>
          <p:cNvSpPr/>
          <p:nvPr>
            <p:ph type="pic" sz="half" idx="15"/>
          </p:nvPr>
        </p:nvSpPr>
        <p:spPr>
          <a:xfrm rot="21600000">
            <a:off x="787399" y="774699"/>
            <a:ext cx="6159501" cy="8204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rpo livello uno…"/>
          <p:cNvSpPr txBox="1"/>
          <p:nvPr>
            <p:ph type="body" idx="1"/>
          </p:nvPr>
        </p:nvSpPr>
        <p:spPr>
          <a:xfrm>
            <a:off x="1270000" y="1066800"/>
            <a:ext cx="10464800" cy="762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" name="Testo titolo"/>
          <p:cNvSpPr txBox="1"/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Testo titolo</a:t>
            </a:r>
          </a:p>
        </p:txBody>
      </p:sp>
      <p:sp>
        <p:nvSpPr>
          <p:cNvPr id="4" name="Numero diapositiva"/>
          <p:cNvSpPr txBox="1"/>
          <p:nvPr>
            <p:ph type="sldNum" sz="quarter" idx="2"/>
          </p:nvPr>
        </p:nvSpPr>
        <p:spPr>
          <a:xfrm>
            <a:off x="6297011" y="9197831"/>
            <a:ext cx="409839" cy="45416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titleStyle>
    <p:bodyStyle>
      <a:lvl1pPr marL="571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1143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1714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2286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2857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3429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4000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4572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5143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bodyStyle>
    <p:other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Relationship Id="rId3" Type="http://schemas.openxmlformats.org/officeDocument/2006/relationships/image" Target="../media/image9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.png"/><Relationship Id="rId4" Type="http://schemas.openxmlformats.org/officeDocument/2006/relationships/hyperlink" Target="http://skuola.net" TargetMode="External"/><Relationship Id="rId5" Type="http://schemas.openxmlformats.org/officeDocument/2006/relationships/hyperlink" Target="http://lenius.it" TargetMode="External"/><Relationship Id="rId6" Type="http://schemas.openxmlformats.org/officeDocument/2006/relationships/hyperlink" Target="http://cittanuova.it" TargetMode="External"/><Relationship Id="rId7" Type="http://schemas.openxmlformats.org/officeDocument/2006/relationships/hyperlink" Target="http://europa.eu" TargetMode="External"/><Relationship Id="rId8" Type="http://schemas.openxmlformats.org/officeDocument/2006/relationships/hyperlink" Target="http://camcomisernia.net" TargetMode="External"/><Relationship Id="rId9" Type="http://schemas.openxmlformats.org/officeDocument/2006/relationships/hyperlink" Target="http://reteclima.it" TargetMode="Externa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audio" Target="../media/media1.mp3"/><Relationship Id="rId4" Type="http://schemas.microsoft.com/office/2007/relationships/media" Target="../media/media1.mp3"/><Relationship Id="rId5" Type="http://schemas.openxmlformats.org/officeDocument/2006/relationships/image" Target="../media/image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g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eg"/><Relationship Id="rId3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eg"/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5" Type="http://schemas.openxmlformats.org/officeDocument/2006/relationships/image" Target="../media/image10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red values in the EU: democracy, rule of law, freedom and human rights"/>
          <p:cNvSpPr txBox="1"/>
          <p:nvPr>
            <p:ph type="ctrTitle"/>
          </p:nvPr>
        </p:nvSpPr>
        <p:spPr>
          <a:xfrm>
            <a:off x="1114559" y="1018053"/>
            <a:ext cx="10775682" cy="2455421"/>
          </a:xfrm>
          <a:prstGeom prst="rect">
            <a:avLst/>
          </a:prstGeom>
        </p:spPr>
        <p:txBody>
          <a:bodyPr/>
          <a:lstStyle>
            <a:lvl1pPr defTabSz="301752">
              <a:defRPr sz="4752">
                <a:solidFill>
                  <a:srgbClr val="FEFB41"/>
                </a:solidFill>
              </a:defRPr>
            </a:lvl1pPr>
          </a:lstStyle>
          <a:p>
            <a:pPr/>
            <a:r>
              <a:t>Shared values in the EU: democracy, rule of law, freedom and human rights</a:t>
            </a:r>
          </a:p>
        </p:txBody>
      </p:sp>
      <p:pic>
        <p:nvPicPr>
          <p:cNvPr id="120" name="Rettangolo" descr="Rettangolo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40000">
            <a:off x="6338057" y="4771514"/>
            <a:ext cx="6344196" cy="2547372"/>
          </a:xfrm>
          <a:prstGeom prst="rect">
            <a:avLst/>
          </a:prstGeom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</p:pic>
      <p:pic>
        <p:nvPicPr>
          <p:cNvPr id="121" name="BAIT0021_79267427.pdf" descr="BAIT0021_79267427.pdf"/>
          <p:cNvPicPr>
            <a:picLocks noChangeAspect="1"/>
          </p:cNvPicPr>
          <p:nvPr/>
        </p:nvPicPr>
        <p:blipFill>
          <a:blip r:embed="rId3">
            <a:extLst/>
          </a:blip>
          <a:srcRect l="2384" t="2384" r="2384" b="2384"/>
          <a:stretch>
            <a:fillRect/>
          </a:stretch>
        </p:blipFill>
        <p:spPr>
          <a:xfrm rot="240000">
            <a:off x="6659406" y="5692520"/>
            <a:ext cx="5701617" cy="1286147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Numero diapositiva"/>
          <p:cNvSpPr txBox="1"/>
          <p:nvPr>
            <p:ph type="sldNum" sz="quarter" idx="4294967295"/>
          </p:nvPr>
        </p:nvSpPr>
        <p:spPr>
          <a:xfrm>
            <a:off x="6375695" y="9197831"/>
            <a:ext cx="252471" cy="4541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23" name="Immagine" descr="Immagine"/>
          <p:cNvPicPr>
            <a:picLocks noChangeAspect="1"/>
          </p:cNvPicPr>
          <p:nvPr/>
        </p:nvPicPr>
        <p:blipFill>
          <a:blip r:embed="rId4">
            <a:extLst/>
          </a:blip>
          <a:srcRect l="21983" t="0" r="20785" b="6443"/>
          <a:stretch>
            <a:fillRect/>
          </a:stretch>
        </p:blipFill>
        <p:spPr>
          <a:xfrm>
            <a:off x="1002003" y="4689517"/>
            <a:ext cx="4255070" cy="39846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4" h="21443" fill="norm" stroke="1" extrusionOk="0">
                <a:moveTo>
                  <a:pt x="82" y="0"/>
                </a:moveTo>
                <a:lnTo>
                  <a:pt x="40" y="220"/>
                </a:lnTo>
                <a:cubicBezTo>
                  <a:pt x="16" y="341"/>
                  <a:pt x="3" y="4140"/>
                  <a:pt x="11" y="8663"/>
                </a:cubicBezTo>
                <a:lnTo>
                  <a:pt x="27" y="16886"/>
                </a:lnTo>
                <a:lnTo>
                  <a:pt x="215" y="16988"/>
                </a:lnTo>
                <a:cubicBezTo>
                  <a:pt x="364" y="17068"/>
                  <a:pt x="2581" y="17088"/>
                  <a:pt x="10855" y="17089"/>
                </a:cubicBezTo>
                <a:cubicBezTo>
                  <a:pt x="21097" y="17090"/>
                  <a:pt x="21306" y="17087"/>
                  <a:pt x="21449" y="16935"/>
                </a:cubicBezTo>
                <a:cubicBezTo>
                  <a:pt x="21592" y="16784"/>
                  <a:pt x="21594" y="16593"/>
                  <a:pt x="21594" y="8810"/>
                </a:cubicBezTo>
                <a:cubicBezTo>
                  <a:pt x="21594" y="3154"/>
                  <a:pt x="21570" y="718"/>
                  <a:pt x="21509" y="421"/>
                </a:cubicBezTo>
                <a:lnTo>
                  <a:pt x="21423" y="0"/>
                </a:lnTo>
                <a:lnTo>
                  <a:pt x="10752" y="0"/>
                </a:lnTo>
                <a:lnTo>
                  <a:pt x="10571" y="0"/>
                </a:lnTo>
                <a:lnTo>
                  <a:pt x="82" y="0"/>
                </a:lnTo>
                <a:close/>
                <a:moveTo>
                  <a:pt x="17840" y="17992"/>
                </a:moveTo>
                <a:cubicBezTo>
                  <a:pt x="17757" y="17998"/>
                  <a:pt x="17670" y="18016"/>
                  <a:pt x="17586" y="18045"/>
                </a:cubicBezTo>
                <a:cubicBezTo>
                  <a:pt x="17214" y="18176"/>
                  <a:pt x="17058" y="18460"/>
                  <a:pt x="17107" y="18919"/>
                </a:cubicBezTo>
                <a:cubicBezTo>
                  <a:pt x="17142" y="19256"/>
                  <a:pt x="17194" y="19334"/>
                  <a:pt x="17719" y="19846"/>
                </a:cubicBezTo>
                <a:cubicBezTo>
                  <a:pt x="18034" y="20153"/>
                  <a:pt x="18292" y="20461"/>
                  <a:pt x="18291" y="20529"/>
                </a:cubicBezTo>
                <a:cubicBezTo>
                  <a:pt x="18287" y="20879"/>
                  <a:pt x="17811" y="20953"/>
                  <a:pt x="17540" y="20647"/>
                </a:cubicBezTo>
                <a:cubicBezTo>
                  <a:pt x="17376" y="20462"/>
                  <a:pt x="17352" y="20458"/>
                  <a:pt x="17149" y="20570"/>
                </a:cubicBezTo>
                <a:cubicBezTo>
                  <a:pt x="17030" y="20635"/>
                  <a:pt x="16935" y="20733"/>
                  <a:pt x="16935" y="20790"/>
                </a:cubicBezTo>
                <a:cubicBezTo>
                  <a:pt x="16935" y="20960"/>
                  <a:pt x="17358" y="21337"/>
                  <a:pt x="17626" y="21405"/>
                </a:cubicBezTo>
                <a:cubicBezTo>
                  <a:pt x="18394" y="21600"/>
                  <a:pt x="19004" y="21025"/>
                  <a:pt x="18817" y="20286"/>
                </a:cubicBezTo>
                <a:cubicBezTo>
                  <a:pt x="18756" y="20049"/>
                  <a:pt x="18599" y="19840"/>
                  <a:pt x="18174" y="19432"/>
                </a:cubicBezTo>
                <a:cubicBezTo>
                  <a:pt x="17865" y="19134"/>
                  <a:pt x="17612" y="18847"/>
                  <a:pt x="17612" y="18793"/>
                </a:cubicBezTo>
                <a:cubicBezTo>
                  <a:pt x="17612" y="18739"/>
                  <a:pt x="17685" y="18653"/>
                  <a:pt x="17773" y="18603"/>
                </a:cubicBezTo>
                <a:cubicBezTo>
                  <a:pt x="17904" y="18529"/>
                  <a:pt x="17971" y="18542"/>
                  <a:pt x="18146" y="18680"/>
                </a:cubicBezTo>
                <a:cubicBezTo>
                  <a:pt x="18416" y="18891"/>
                  <a:pt x="18453" y="18890"/>
                  <a:pt x="18659" y="18656"/>
                </a:cubicBezTo>
                <a:lnTo>
                  <a:pt x="18829" y="18466"/>
                </a:lnTo>
                <a:lnTo>
                  <a:pt x="18573" y="18259"/>
                </a:lnTo>
                <a:cubicBezTo>
                  <a:pt x="18330" y="18063"/>
                  <a:pt x="18088" y="17974"/>
                  <a:pt x="17840" y="17992"/>
                </a:cubicBezTo>
                <a:close/>
                <a:moveTo>
                  <a:pt x="8758" y="18013"/>
                </a:moveTo>
                <a:cubicBezTo>
                  <a:pt x="8480" y="18043"/>
                  <a:pt x="8222" y="18200"/>
                  <a:pt x="8098" y="18468"/>
                </a:cubicBezTo>
                <a:cubicBezTo>
                  <a:pt x="7892" y="18914"/>
                  <a:pt x="8017" y="19216"/>
                  <a:pt x="8656" y="19822"/>
                </a:cubicBezTo>
                <a:cubicBezTo>
                  <a:pt x="9263" y="20399"/>
                  <a:pt x="9344" y="20572"/>
                  <a:pt x="9103" y="20779"/>
                </a:cubicBezTo>
                <a:cubicBezTo>
                  <a:pt x="8877" y="20973"/>
                  <a:pt x="8782" y="20962"/>
                  <a:pt x="8503" y="20713"/>
                </a:cubicBezTo>
                <a:cubicBezTo>
                  <a:pt x="8291" y="20524"/>
                  <a:pt x="8246" y="20513"/>
                  <a:pt x="8082" y="20606"/>
                </a:cubicBezTo>
                <a:cubicBezTo>
                  <a:pt x="7981" y="20664"/>
                  <a:pt x="7897" y="20751"/>
                  <a:pt x="7898" y="20798"/>
                </a:cubicBezTo>
                <a:cubicBezTo>
                  <a:pt x="7901" y="20920"/>
                  <a:pt x="8134" y="21204"/>
                  <a:pt x="8313" y="21309"/>
                </a:cubicBezTo>
                <a:cubicBezTo>
                  <a:pt x="8396" y="21357"/>
                  <a:pt x="8637" y="21399"/>
                  <a:pt x="8851" y="21401"/>
                </a:cubicBezTo>
                <a:cubicBezTo>
                  <a:pt x="9161" y="21403"/>
                  <a:pt x="9287" y="21361"/>
                  <a:pt x="9469" y="21198"/>
                </a:cubicBezTo>
                <a:cubicBezTo>
                  <a:pt x="9964" y="20756"/>
                  <a:pt x="9822" y="20078"/>
                  <a:pt x="9101" y="19446"/>
                </a:cubicBezTo>
                <a:cubicBezTo>
                  <a:pt x="8608" y="19016"/>
                  <a:pt x="8462" y="18790"/>
                  <a:pt x="8579" y="18641"/>
                </a:cubicBezTo>
                <a:cubicBezTo>
                  <a:pt x="8705" y="18480"/>
                  <a:pt x="8899" y="18500"/>
                  <a:pt x="9135" y="18697"/>
                </a:cubicBezTo>
                <a:lnTo>
                  <a:pt x="9336" y="18868"/>
                </a:lnTo>
                <a:lnTo>
                  <a:pt x="9522" y="18682"/>
                </a:lnTo>
                <a:lnTo>
                  <a:pt x="9707" y="18498"/>
                </a:lnTo>
                <a:lnTo>
                  <a:pt x="9540" y="18312"/>
                </a:lnTo>
                <a:cubicBezTo>
                  <a:pt x="9333" y="18079"/>
                  <a:pt x="9036" y="17984"/>
                  <a:pt x="8758" y="18013"/>
                </a:cubicBezTo>
                <a:close/>
                <a:moveTo>
                  <a:pt x="1693" y="18043"/>
                </a:moveTo>
                <a:lnTo>
                  <a:pt x="859" y="18067"/>
                </a:lnTo>
                <a:lnTo>
                  <a:pt x="27" y="18088"/>
                </a:lnTo>
                <a:lnTo>
                  <a:pt x="5" y="19643"/>
                </a:lnTo>
                <a:cubicBezTo>
                  <a:pt x="-6" y="20498"/>
                  <a:pt x="3" y="21246"/>
                  <a:pt x="23" y="21303"/>
                </a:cubicBezTo>
                <a:cubicBezTo>
                  <a:pt x="50" y="21377"/>
                  <a:pt x="278" y="21403"/>
                  <a:pt x="853" y="21403"/>
                </a:cubicBezTo>
                <a:lnTo>
                  <a:pt x="1647" y="21403"/>
                </a:lnTo>
                <a:lnTo>
                  <a:pt x="1647" y="21085"/>
                </a:lnTo>
                <a:lnTo>
                  <a:pt x="1647" y="20762"/>
                </a:lnTo>
                <a:lnTo>
                  <a:pt x="1171" y="20762"/>
                </a:lnTo>
                <a:cubicBezTo>
                  <a:pt x="658" y="20762"/>
                  <a:pt x="517" y="20682"/>
                  <a:pt x="517" y="20384"/>
                </a:cubicBezTo>
                <a:cubicBezTo>
                  <a:pt x="517" y="19977"/>
                  <a:pt x="634" y="19886"/>
                  <a:pt x="1159" y="19886"/>
                </a:cubicBezTo>
                <a:lnTo>
                  <a:pt x="1647" y="19886"/>
                </a:lnTo>
                <a:lnTo>
                  <a:pt x="1647" y="19566"/>
                </a:lnTo>
                <a:lnTo>
                  <a:pt x="1647" y="19246"/>
                </a:lnTo>
                <a:lnTo>
                  <a:pt x="1117" y="19246"/>
                </a:lnTo>
                <a:cubicBezTo>
                  <a:pt x="536" y="19246"/>
                  <a:pt x="457" y="19183"/>
                  <a:pt x="587" y="18821"/>
                </a:cubicBezTo>
                <a:cubicBezTo>
                  <a:pt x="659" y="18620"/>
                  <a:pt x="693" y="18609"/>
                  <a:pt x="1147" y="18609"/>
                </a:cubicBezTo>
                <a:lnTo>
                  <a:pt x="1631" y="18609"/>
                </a:lnTo>
                <a:lnTo>
                  <a:pt x="1661" y="18327"/>
                </a:lnTo>
                <a:lnTo>
                  <a:pt x="1693" y="18043"/>
                </a:lnTo>
                <a:close/>
                <a:moveTo>
                  <a:pt x="10716" y="18050"/>
                </a:moveTo>
                <a:lnTo>
                  <a:pt x="10579" y="18868"/>
                </a:lnTo>
                <a:cubicBezTo>
                  <a:pt x="10223" y="20995"/>
                  <a:pt x="10181" y="21287"/>
                  <a:pt x="10211" y="21343"/>
                </a:cubicBezTo>
                <a:cubicBezTo>
                  <a:pt x="10228" y="21376"/>
                  <a:pt x="10338" y="21403"/>
                  <a:pt x="10456" y="21403"/>
                </a:cubicBezTo>
                <a:cubicBezTo>
                  <a:pt x="10652" y="21403"/>
                  <a:pt x="10678" y="21370"/>
                  <a:pt x="10746" y="21025"/>
                </a:cubicBezTo>
                <a:cubicBezTo>
                  <a:pt x="10788" y="20816"/>
                  <a:pt x="10846" y="20465"/>
                  <a:pt x="10875" y="20245"/>
                </a:cubicBezTo>
                <a:cubicBezTo>
                  <a:pt x="10988" y="19405"/>
                  <a:pt x="11166" y="19397"/>
                  <a:pt x="11397" y="20222"/>
                </a:cubicBezTo>
                <a:cubicBezTo>
                  <a:pt x="11653" y="21138"/>
                  <a:pt x="11787" y="21403"/>
                  <a:pt x="11995" y="21403"/>
                </a:cubicBezTo>
                <a:cubicBezTo>
                  <a:pt x="12227" y="21403"/>
                  <a:pt x="12247" y="21369"/>
                  <a:pt x="12535" y="20461"/>
                </a:cubicBezTo>
                <a:cubicBezTo>
                  <a:pt x="12664" y="20053"/>
                  <a:pt x="12805" y="19681"/>
                  <a:pt x="12849" y="19634"/>
                </a:cubicBezTo>
                <a:cubicBezTo>
                  <a:pt x="12976" y="19500"/>
                  <a:pt x="13067" y="19765"/>
                  <a:pt x="13177" y="20593"/>
                </a:cubicBezTo>
                <a:cubicBezTo>
                  <a:pt x="13280" y="21371"/>
                  <a:pt x="13333" y="21457"/>
                  <a:pt x="13649" y="21373"/>
                </a:cubicBezTo>
                <a:cubicBezTo>
                  <a:pt x="13810" y="21330"/>
                  <a:pt x="13820" y="21297"/>
                  <a:pt x="13771" y="20984"/>
                </a:cubicBezTo>
                <a:cubicBezTo>
                  <a:pt x="13742" y="20797"/>
                  <a:pt x="13644" y="20178"/>
                  <a:pt x="13554" y="19607"/>
                </a:cubicBezTo>
                <a:cubicBezTo>
                  <a:pt x="13464" y="19036"/>
                  <a:pt x="13372" y="18449"/>
                  <a:pt x="13350" y="18304"/>
                </a:cubicBezTo>
                <a:cubicBezTo>
                  <a:pt x="13313" y="18054"/>
                  <a:pt x="13295" y="18041"/>
                  <a:pt x="13032" y="18065"/>
                </a:cubicBezTo>
                <a:lnTo>
                  <a:pt x="12756" y="18088"/>
                </a:lnTo>
                <a:lnTo>
                  <a:pt x="12414" y="19167"/>
                </a:lnTo>
                <a:cubicBezTo>
                  <a:pt x="12227" y="19760"/>
                  <a:pt x="12042" y="20237"/>
                  <a:pt x="12005" y="20228"/>
                </a:cubicBezTo>
                <a:cubicBezTo>
                  <a:pt x="11968" y="20220"/>
                  <a:pt x="11796" y="19764"/>
                  <a:pt x="11618" y="19212"/>
                </a:cubicBezTo>
                <a:cubicBezTo>
                  <a:pt x="11441" y="18659"/>
                  <a:pt x="11273" y="18172"/>
                  <a:pt x="11248" y="18129"/>
                </a:cubicBezTo>
                <a:cubicBezTo>
                  <a:pt x="11222" y="18085"/>
                  <a:pt x="11094" y="18050"/>
                  <a:pt x="10960" y="18050"/>
                </a:cubicBezTo>
                <a:lnTo>
                  <a:pt x="10716" y="18050"/>
                </a:lnTo>
                <a:close/>
                <a:moveTo>
                  <a:pt x="14374" y="18050"/>
                </a:moveTo>
                <a:lnTo>
                  <a:pt x="14374" y="19370"/>
                </a:lnTo>
                <a:cubicBezTo>
                  <a:pt x="14374" y="20820"/>
                  <a:pt x="14429" y="21060"/>
                  <a:pt x="14809" y="21279"/>
                </a:cubicBezTo>
                <a:cubicBezTo>
                  <a:pt x="15081" y="21436"/>
                  <a:pt x="15679" y="21436"/>
                  <a:pt x="15965" y="21279"/>
                </a:cubicBezTo>
                <a:cubicBezTo>
                  <a:pt x="16338" y="21074"/>
                  <a:pt x="16408" y="20769"/>
                  <a:pt x="16408" y="19329"/>
                </a:cubicBezTo>
                <a:lnTo>
                  <a:pt x="16408" y="18050"/>
                </a:lnTo>
                <a:lnTo>
                  <a:pt x="16144" y="18050"/>
                </a:lnTo>
                <a:lnTo>
                  <a:pt x="15880" y="18050"/>
                </a:lnTo>
                <a:lnTo>
                  <a:pt x="15880" y="19320"/>
                </a:lnTo>
                <a:lnTo>
                  <a:pt x="15880" y="20593"/>
                </a:lnTo>
                <a:lnTo>
                  <a:pt x="15681" y="20760"/>
                </a:lnTo>
                <a:cubicBezTo>
                  <a:pt x="15467" y="20938"/>
                  <a:pt x="15268" y="20920"/>
                  <a:pt x="15034" y="20702"/>
                </a:cubicBezTo>
                <a:cubicBezTo>
                  <a:pt x="14919" y="20595"/>
                  <a:pt x="14901" y="20419"/>
                  <a:pt x="14901" y="19314"/>
                </a:cubicBezTo>
                <a:lnTo>
                  <a:pt x="14901" y="18050"/>
                </a:lnTo>
                <a:lnTo>
                  <a:pt x="14637" y="18050"/>
                </a:lnTo>
                <a:lnTo>
                  <a:pt x="14374" y="18050"/>
                </a:lnTo>
                <a:close/>
                <a:moveTo>
                  <a:pt x="5995" y="18054"/>
                </a:moveTo>
                <a:cubicBezTo>
                  <a:pt x="5937" y="18055"/>
                  <a:pt x="5887" y="18073"/>
                  <a:pt x="5852" y="18109"/>
                </a:cubicBezTo>
                <a:cubicBezTo>
                  <a:pt x="5812" y="18152"/>
                  <a:pt x="5525" y="18880"/>
                  <a:pt x="5216" y="19728"/>
                </a:cubicBezTo>
                <a:cubicBezTo>
                  <a:pt x="4784" y="20911"/>
                  <a:pt x="4678" y="21286"/>
                  <a:pt x="4752" y="21337"/>
                </a:cubicBezTo>
                <a:cubicBezTo>
                  <a:pt x="4933" y="21461"/>
                  <a:pt x="5135" y="21365"/>
                  <a:pt x="5280" y="21085"/>
                </a:cubicBezTo>
                <a:cubicBezTo>
                  <a:pt x="5496" y="20667"/>
                  <a:pt x="5510" y="20660"/>
                  <a:pt x="6142" y="20660"/>
                </a:cubicBezTo>
                <a:lnTo>
                  <a:pt x="6728" y="20660"/>
                </a:lnTo>
                <a:lnTo>
                  <a:pt x="6901" y="21031"/>
                </a:lnTo>
                <a:cubicBezTo>
                  <a:pt x="7075" y="21401"/>
                  <a:pt x="7215" y="21479"/>
                  <a:pt x="7439" y="21328"/>
                </a:cubicBezTo>
                <a:cubicBezTo>
                  <a:pt x="7530" y="21267"/>
                  <a:pt x="7517" y="21177"/>
                  <a:pt x="7347" y="20751"/>
                </a:cubicBezTo>
                <a:cubicBezTo>
                  <a:pt x="7235" y="20474"/>
                  <a:pt x="7145" y="20200"/>
                  <a:pt x="7145" y="20145"/>
                </a:cubicBezTo>
                <a:cubicBezTo>
                  <a:pt x="7145" y="20089"/>
                  <a:pt x="7111" y="19980"/>
                  <a:pt x="7071" y="19904"/>
                </a:cubicBezTo>
                <a:cubicBezTo>
                  <a:pt x="6934" y="19649"/>
                  <a:pt x="6617" y="18830"/>
                  <a:pt x="6617" y="18731"/>
                </a:cubicBezTo>
                <a:cubicBezTo>
                  <a:pt x="6617" y="18677"/>
                  <a:pt x="6564" y="18523"/>
                  <a:pt x="6501" y="18387"/>
                </a:cubicBezTo>
                <a:cubicBezTo>
                  <a:pt x="6409" y="18193"/>
                  <a:pt x="6169" y="18051"/>
                  <a:pt x="5995" y="18054"/>
                </a:cubicBezTo>
                <a:close/>
                <a:moveTo>
                  <a:pt x="3008" y="18131"/>
                </a:moveTo>
                <a:cubicBezTo>
                  <a:pt x="2692" y="18130"/>
                  <a:pt x="2400" y="18155"/>
                  <a:pt x="2398" y="18208"/>
                </a:cubicBezTo>
                <a:cubicBezTo>
                  <a:pt x="2396" y="18252"/>
                  <a:pt x="2394" y="18917"/>
                  <a:pt x="2394" y="19686"/>
                </a:cubicBezTo>
                <a:cubicBezTo>
                  <a:pt x="2394" y="20454"/>
                  <a:pt x="2396" y="21138"/>
                  <a:pt x="2398" y="21204"/>
                </a:cubicBezTo>
                <a:cubicBezTo>
                  <a:pt x="2400" y="21283"/>
                  <a:pt x="2475" y="21322"/>
                  <a:pt x="2622" y="21322"/>
                </a:cubicBezTo>
                <a:lnTo>
                  <a:pt x="2847" y="21322"/>
                </a:lnTo>
                <a:lnTo>
                  <a:pt x="2867" y="20685"/>
                </a:lnTo>
                <a:cubicBezTo>
                  <a:pt x="2879" y="20334"/>
                  <a:pt x="2925" y="20038"/>
                  <a:pt x="2966" y="20032"/>
                </a:cubicBezTo>
                <a:cubicBezTo>
                  <a:pt x="3007" y="20025"/>
                  <a:pt x="3188" y="20314"/>
                  <a:pt x="3367" y="20672"/>
                </a:cubicBezTo>
                <a:cubicBezTo>
                  <a:pt x="3677" y="21294"/>
                  <a:pt x="3703" y="21322"/>
                  <a:pt x="3949" y="21322"/>
                </a:cubicBezTo>
                <a:cubicBezTo>
                  <a:pt x="4091" y="21322"/>
                  <a:pt x="4207" y="21301"/>
                  <a:pt x="4207" y="21275"/>
                </a:cubicBezTo>
                <a:cubicBezTo>
                  <a:pt x="4207" y="21249"/>
                  <a:pt x="4066" y="20938"/>
                  <a:pt x="3892" y="20585"/>
                </a:cubicBezTo>
                <a:lnTo>
                  <a:pt x="3576" y="19942"/>
                </a:lnTo>
                <a:lnTo>
                  <a:pt x="3770" y="19773"/>
                </a:lnTo>
                <a:cubicBezTo>
                  <a:pt x="3876" y="19681"/>
                  <a:pt x="4001" y="19527"/>
                  <a:pt x="4047" y="19432"/>
                </a:cubicBezTo>
                <a:cubicBezTo>
                  <a:pt x="4233" y="19051"/>
                  <a:pt x="4077" y="18390"/>
                  <a:pt x="3759" y="18210"/>
                </a:cubicBezTo>
                <a:cubicBezTo>
                  <a:pt x="3666" y="18157"/>
                  <a:pt x="3325" y="18131"/>
                  <a:pt x="3008" y="18131"/>
                </a:cubicBezTo>
                <a:close/>
                <a:moveTo>
                  <a:pt x="20400" y="18609"/>
                </a:moveTo>
                <a:cubicBezTo>
                  <a:pt x="20190" y="18609"/>
                  <a:pt x="20180" y="18622"/>
                  <a:pt x="20158" y="19026"/>
                </a:cubicBezTo>
                <a:lnTo>
                  <a:pt x="20136" y="19446"/>
                </a:lnTo>
                <a:lnTo>
                  <a:pt x="19741" y="19472"/>
                </a:lnTo>
                <a:cubicBezTo>
                  <a:pt x="19360" y="19495"/>
                  <a:pt x="19344" y="19504"/>
                  <a:pt x="19344" y="19726"/>
                </a:cubicBezTo>
                <a:cubicBezTo>
                  <a:pt x="19344" y="19949"/>
                  <a:pt x="19360" y="19957"/>
                  <a:pt x="19741" y="19980"/>
                </a:cubicBezTo>
                <a:lnTo>
                  <a:pt x="20136" y="20006"/>
                </a:lnTo>
                <a:lnTo>
                  <a:pt x="20158" y="20425"/>
                </a:lnTo>
                <a:cubicBezTo>
                  <a:pt x="20180" y="20828"/>
                  <a:pt x="20190" y="20843"/>
                  <a:pt x="20400" y="20843"/>
                </a:cubicBezTo>
                <a:cubicBezTo>
                  <a:pt x="20610" y="20843"/>
                  <a:pt x="20617" y="20828"/>
                  <a:pt x="20639" y="20425"/>
                </a:cubicBezTo>
                <a:lnTo>
                  <a:pt x="20663" y="20006"/>
                </a:lnTo>
                <a:lnTo>
                  <a:pt x="21058" y="19980"/>
                </a:lnTo>
                <a:cubicBezTo>
                  <a:pt x="21439" y="19957"/>
                  <a:pt x="21455" y="19949"/>
                  <a:pt x="21455" y="19726"/>
                </a:cubicBezTo>
                <a:cubicBezTo>
                  <a:pt x="21455" y="19504"/>
                  <a:pt x="21439" y="19495"/>
                  <a:pt x="21058" y="19472"/>
                </a:cubicBezTo>
                <a:lnTo>
                  <a:pt x="20663" y="19446"/>
                </a:lnTo>
                <a:lnTo>
                  <a:pt x="20639" y="19026"/>
                </a:lnTo>
                <a:cubicBezTo>
                  <a:pt x="20617" y="18622"/>
                  <a:pt x="20610" y="18609"/>
                  <a:pt x="20400" y="18609"/>
                </a:cubicBezTo>
                <a:close/>
                <a:moveTo>
                  <a:pt x="3103" y="18622"/>
                </a:moveTo>
                <a:cubicBezTo>
                  <a:pt x="3345" y="18593"/>
                  <a:pt x="3604" y="18793"/>
                  <a:pt x="3604" y="19013"/>
                </a:cubicBezTo>
                <a:cubicBezTo>
                  <a:pt x="3604" y="19091"/>
                  <a:pt x="3529" y="19214"/>
                  <a:pt x="3437" y="19282"/>
                </a:cubicBezTo>
                <a:cubicBezTo>
                  <a:pt x="3093" y="19538"/>
                  <a:pt x="2824" y="19365"/>
                  <a:pt x="2865" y="18913"/>
                </a:cubicBezTo>
                <a:cubicBezTo>
                  <a:pt x="2886" y="18688"/>
                  <a:pt x="2922" y="18644"/>
                  <a:pt x="3103" y="18622"/>
                </a:cubicBezTo>
                <a:close/>
                <a:moveTo>
                  <a:pt x="6162" y="19056"/>
                </a:moveTo>
                <a:cubicBezTo>
                  <a:pt x="6197" y="19095"/>
                  <a:pt x="6282" y="19301"/>
                  <a:pt x="6350" y="19515"/>
                </a:cubicBezTo>
                <a:cubicBezTo>
                  <a:pt x="6443" y="19811"/>
                  <a:pt x="6450" y="19930"/>
                  <a:pt x="6384" y="20015"/>
                </a:cubicBezTo>
                <a:cubicBezTo>
                  <a:pt x="6272" y="20157"/>
                  <a:pt x="6008" y="20157"/>
                  <a:pt x="5822" y="20012"/>
                </a:cubicBezTo>
                <a:cubicBezTo>
                  <a:pt x="5679" y="19902"/>
                  <a:pt x="5681" y="19890"/>
                  <a:pt x="5888" y="19442"/>
                </a:cubicBezTo>
                <a:cubicBezTo>
                  <a:pt x="6007" y="19185"/>
                  <a:pt x="6127" y="19016"/>
                  <a:pt x="6162" y="19056"/>
                </a:cubicBezTo>
                <a:close/>
              </a:path>
            </a:pathLst>
          </a:cu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Education right"/>
          <p:cNvSpPr txBox="1"/>
          <p:nvPr>
            <p:ph type="ctrTitle"/>
          </p:nvPr>
        </p:nvSpPr>
        <p:spPr>
          <a:xfrm>
            <a:off x="1423336" y="392816"/>
            <a:ext cx="10464801" cy="1259639"/>
          </a:xfrm>
          <a:prstGeom prst="rect">
            <a:avLst/>
          </a:prstGeom>
        </p:spPr>
        <p:txBody>
          <a:bodyPr/>
          <a:lstStyle>
            <a:lvl1pPr defTabSz="452627">
              <a:defRPr sz="7128"/>
            </a:lvl1pPr>
          </a:lstStyle>
          <a:p>
            <a:pPr/>
            <a:r>
              <a:t>Education right</a:t>
            </a:r>
          </a:p>
        </p:txBody>
      </p:sp>
      <p:sp>
        <p:nvSpPr>
          <p:cNvPr id="182" name="The EU promotes education for all the citizens with cultural projects…"/>
          <p:cNvSpPr txBox="1"/>
          <p:nvPr>
            <p:ph type="subTitle" sz="half" idx="1"/>
          </p:nvPr>
        </p:nvSpPr>
        <p:spPr>
          <a:xfrm>
            <a:off x="1423336" y="1865537"/>
            <a:ext cx="10464801" cy="4354761"/>
          </a:xfrm>
          <a:prstGeom prst="rect">
            <a:avLst/>
          </a:prstGeom>
        </p:spPr>
        <p:txBody>
          <a:bodyPr/>
          <a:lstStyle/>
          <a:p>
            <a:pPr/>
            <a:r>
              <a:t>The EU promotes education for all the citizens with cultural projects </a:t>
            </a:r>
          </a:p>
          <a:p>
            <a:pPr/>
            <a:r>
              <a:t>(ex. Erasmus+)</a:t>
            </a:r>
          </a:p>
        </p:txBody>
      </p:sp>
      <p:sp>
        <p:nvSpPr>
          <p:cNvPr id="183" name="Numero diapositiva"/>
          <p:cNvSpPr txBox="1"/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84" name="erasmusplus.png" descr="erasmusplus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2822916" y="3673598"/>
            <a:ext cx="7665503" cy="5448553"/>
          </a:xfrm>
          <a:prstGeom prst="rect">
            <a:avLst/>
          </a:prstGeom>
          <a:ln w="88900">
            <a:miter lim="400000"/>
          </a:ln>
        </p:spPr>
      </p:pic>
      <p:sp>
        <p:nvSpPr>
          <p:cNvPr id="185" name="Disegno"/>
          <p:cNvSpPr/>
          <p:nvPr/>
        </p:nvSpPr>
        <p:spPr>
          <a:xfrm>
            <a:off x="12688273" y="2778408"/>
            <a:ext cx="2886" cy="102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3954" y="14407"/>
                  <a:pt x="6734" y="7202"/>
                  <a:pt x="0" y="0"/>
                </a:cubicBezTo>
              </a:path>
            </a:pathLst>
          </a:custGeom>
          <a:ln w="25400" cap="rnd">
            <a:solidFill>
              <a:srgbClr val="FFFFFF"/>
            </a:solidFill>
          </a:ln>
        </p:spPr>
        <p:txBody>
          <a:bodyPr lIns="0" tIns="0" rIns="0" bIns="0"/>
          <a:lstStyle/>
          <a:p>
            <a:pPr algn="l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flip dir="r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Democracy"/>
          <p:cNvSpPr txBox="1"/>
          <p:nvPr>
            <p:ph type="title"/>
          </p:nvPr>
        </p:nvSpPr>
        <p:spPr>
          <a:xfrm>
            <a:off x="180256" y="113009"/>
            <a:ext cx="12411546" cy="1260983"/>
          </a:xfrm>
          <a:prstGeom prst="rect">
            <a:avLst/>
          </a:prstGeom>
        </p:spPr>
        <p:txBody>
          <a:bodyPr/>
          <a:lstStyle/>
          <a:p>
            <a:pPr/>
            <a:r>
              <a:t>Democracy</a:t>
            </a:r>
          </a:p>
        </p:txBody>
      </p:sp>
      <p:sp>
        <p:nvSpPr>
          <p:cNvPr id="188" name="The EU has got its own Parliament elected by European citizens every 5 years."/>
          <p:cNvSpPr txBox="1"/>
          <p:nvPr>
            <p:ph type="body" sz="quarter" idx="1"/>
          </p:nvPr>
        </p:nvSpPr>
        <p:spPr>
          <a:xfrm>
            <a:off x="609600" y="1757098"/>
            <a:ext cx="11552859" cy="1759327"/>
          </a:xfrm>
          <a:prstGeom prst="rect">
            <a:avLst/>
          </a:prstGeom>
        </p:spPr>
        <p:txBody>
          <a:bodyPr/>
          <a:lstStyle/>
          <a:p>
            <a:pPr/>
            <a:r>
              <a:t>The EU has got its own Parliament elected by European citizens every 5 years.</a:t>
            </a:r>
          </a:p>
        </p:txBody>
      </p:sp>
      <p:pic>
        <p:nvPicPr>
          <p:cNvPr id="189" name="1484308050312.jpg-presenze_al_parlamento_europeo_di_salvini.jpg" descr="1484308050312.jpg-presenze_al_parlamento_europeo_di_salvini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52327" y="3899532"/>
            <a:ext cx="5675545" cy="3193441"/>
          </a:xfrm>
          <a:prstGeom prst="rect">
            <a:avLst/>
          </a:prstGeom>
          <a:ln w="88900">
            <a:miter lim="400000"/>
          </a:ln>
        </p:spPr>
      </p:pic>
      <p:pic>
        <p:nvPicPr>
          <p:cNvPr id="190" name="1200px-European_Parliament_logo.svg.png" descr="1200px-European_Parliament_logo.svg.png"/>
          <p:cNvPicPr>
            <a:picLocks noChangeAspect="1"/>
          </p:cNvPicPr>
          <p:nvPr/>
        </p:nvPicPr>
        <p:blipFill>
          <a:blip r:embed="rId3">
            <a:extLst/>
          </a:blip>
          <a:srcRect l="0" t="0" r="0" b="0"/>
          <a:stretch>
            <a:fillRect/>
          </a:stretch>
        </p:blipFill>
        <p:spPr>
          <a:xfrm>
            <a:off x="759497" y="4117905"/>
            <a:ext cx="5050592" cy="2756782"/>
          </a:xfrm>
          <a:prstGeom prst="rect">
            <a:avLst/>
          </a:prstGeom>
          <a:ln w="88900">
            <a:miter lim="400000"/>
          </a:ln>
        </p:spPr>
      </p:pic>
      <p:sp>
        <p:nvSpPr>
          <p:cNvPr id="191" name="There are 750 members and a President"/>
          <p:cNvSpPr txBox="1"/>
          <p:nvPr/>
        </p:nvSpPr>
        <p:spPr>
          <a:xfrm>
            <a:off x="1121356" y="7476080"/>
            <a:ext cx="10762088" cy="9817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defRPr sz="3600"/>
            </a:lvl1pPr>
          </a:lstStyle>
          <a:p>
            <a:pPr/>
            <a:r>
              <a:t>There are 750 members and a President</a:t>
            </a:r>
          </a:p>
        </p:txBody>
      </p:sp>
      <p:sp>
        <p:nvSpPr>
          <p:cNvPr id="192" name="Numero diapositiva"/>
          <p:cNvSpPr txBox="1"/>
          <p:nvPr>
            <p:ph type="sldNum" sz="quarter" idx="4294967295"/>
          </p:nvPr>
        </p:nvSpPr>
        <p:spPr>
          <a:xfrm>
            <a:off x="6306609" y="9197831"/>
            <a:ext cx="390642" cy="4541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14:flip dir="r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7AEEA72A-53CD-4ED2-B9D1-D5553F2E9203-L0-001.jpeg" descr="7AEEA72A-53CD-4ED2-B9D1-D5553F2E9203-L0-001.jpeg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803826" y="3451026"/>
            <a:ext cx="5086748" cy="5086748"/>
          </a:xfrm>
          <a:prstGeom prst="rect">
            <a:avLst/>
          </a:prstGeom>
        </p:spPr>
      </p:pic>
      <p:sp>
        <p:nvSpPr>
          <p:cNvPr id="195" name="Bibliograph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Bibliography</a:t>
            </a:r>
          </a:p>
        </p:txBody>
      </p:sp>
      <p:sp>
        <p:nvSpPr>
          <p:cNvPr id="196" name="skuola.net…"/>
          <p:cNvSpPr txBox="1"/>
          <p:nvPr>
            <p:ph type="body" sz="half" idx="1"/>
          </p:nvPr>
        </p:nvSpPr>
        <p:spPr>
          <a:xfrm>
            <a:off x="1270000" y="2371387"/>
            <a:ext cx="5283200" cy="6671013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3"/>
              </a:buBlip>
            </a:pPr>
            <a:r>
              <a:rPr u="sng">
                <a:hlinkClick r:id="rId4" invalidUrl="" action="" tgtFrame="" tooltip="" history="1" highlightClick="0" endSnd="0"/>
              </a:rPr>
              <a:t>skuola.net</a:t>
            </a:r>
          </a:p>
          <a:p>
            <a:pPr>
              <a:buBlip>
                <a:blip r:embed="rId3"/>
              </a:buBlip>
            </a:pPr>
            <a:r>
              <a:rPr u="sng">
                <a:hlinkClick r:id="rId5" invalidUrl="" action="" tgtFrame="" tooltip="" history="1" highlightClick="0" endSnd="0"/>
              </a:rPr>
              <a:t>lenius.it</a:t>
            </a:r>
          </a:p>
          <a:p>
            <a:pPr>
              <a:buBlip>
                <a:blip r:embed="rId3"/>
              </a:buBlip>
            </a:pPr>
            <a:r>
              <a:rPr u="sng">
                <a:hlinkClick r:id="rId6" invalidUrl="" action="" tgtFrame="" tooltip="" history="1" highlightClick="0" endSnd="0"/>
              </a:rPr>
              <a:t>cittanuova.it</a:t>
            </a:r>
          </a:p>
          <a:p>
            <a:pPr>
              <a:buBlip>
                <a:blip r:embed="rId3"/>
              </a:buBlip>
            </a:pPr>
            <a:r>
              <a:rPr u="sng">
                <a:hlinkClick r:id="rId7" invalidUrl="" action="" tgtFrame="" tooltip="" history="1" highlightClick="0" endSnd="0"/>
              </a:rPr>
              <a:t>europa.eu</a:t>
            </a:r>
          </a:p>
          <a:p>
            <a:pPr>
              <a:buBlip>
                <a:blip r:embed="rId3"/>
              </a:buBlip>
            </a:pPr>
            <a:r>
              <a:rPr u="sng">
                <a:hlinkClick r:id="rId8" invalidUrl="" action="" tgtFrame="" tooltip="" history="1" highlightClick="0" endSnd="0"/>
              </a:rPr>
              <a:t>camcomisernia.net</a:t>
            </a:r>
          </a:p>
          <a:p>
            <a:pPr>
              <a:buBlip>
                <a:blip r:embed="rId3"/>
              </a:buBlip>
            </a:pPr>
            <a:r>
              <a:rPr u="sng">
                <a:hlinkClick r:id="rId9" invalidUrl="" action="" tgtFrame="" tooltip="" history="1" highlightClick="0" endSnd="0"/>
              </a:rPr>
              <a:t>reteclima.it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reated by:…"/>
          <p:cNvSpPr txBox="1"/>
          <p:nvPr>
            <p:ph type="ctrTitle"/>
          </p:nvPr>
        </p:nvSpPr>
        <p:spPr>
          <a:xfrm>
            <a:off x="1114559" y="1605877"/>
            <a:ext cx="10775682" cy="6541846"/>
          </a:xfrm>
          <a:prstGeom prst="rect">
            <a:avLst/>
          </a:prstGeom>
        </p:spPr>
        <p:txBody>
          <a:bodyPr/>
          <a:lstStyle/>
          <a:p>
            <a:pPr defTabSz="310895">
              <a:defRPr sz="4896">
                <a:solidFill>
                  <a:srgbClr val="FEFB41"/>
                </a:solidFill>
              </a:defRPr>
            </a:pPr>
            <a:r>
              <a:t>Created by: </a:t>
            </a:r>
          </a:p>
          <a:p>
            <a:pPr defTabSz="310895">
              <a:defRPr sz="4896">
                <a:solidFill>
                  <a:srgbClr val="FEFB41"/>
                </a:solidFill>
              </a:defRPr>
            </a:pPr>
            <a:r>
              <a:t>Martina Del Re</a:t>
            </a:r>
          </a:p>
          <a:p>
            <a:pPr defTabSz="310895">
              <a:defRPr sz="4896">
                <a:solidFill>
                  <a:srgbClr val="FEFB41"/>
                </a:solidFill>
              </a:defRPr>
            </a:pPr>
            <a:r>
              <a:t>Elisa Fanelli</a:t>
            </a:r>
          </a:p>
          <a:p>
            <a:pPr defTabSz="310895">
              <a:defRPr sz="4896">
                <a:solidFill>
                  <a:srgbClr val="FEFB41"/>
                </a:solidFill>
              </a:defRPr>
            </a:pPr>
            <a:r>
              <a:t>Johnni Gallo</a:t>
            </a:r>
          </a:p>
          <a:p>
            <a:pPr defTabSz="310895">
              <a:defRPr sz="4896">
                <a:solidFill>
                  <a:srgbClr val="FEFB41"/>
                </a:solidFill>
              </a:defRPr>
            </a:pPr>
            <a:r>
              <a:t>Giacomo Laera</a:t>
            </a:r>
          </a:p>
          <a:p>
            <a:pPr defTabSz="310895">
              <a:defRPr sz="4896">
                <a:solidFill>
                  <a:srgbClr val="FEFB41"/>
                </a:solidFill>
              </a:defRPr>
            </a:pPr>
            <a:r>
              <a:t>Andrea Mangini </a:t>
            </a:r>
          </a:p>
          <a:p>
            <a:pPr defTabSz="310895">
              <a:defRPr sz="4896">
                <a:solidFill>
                  <a:srgbClr val="FEFB41"/>
                </a:solidFill>
              </a:defRPr>
            </a:pPr>
            <a:r>
              <a:t>Domenico Sardella</a:t>
            </a:r>
          </a:p>
        </p:txBody>
      </p:sp>
      <p:sp>
        <p:nvSpPr>
          <p:cNvPr id="199" name="Numero diapositiva"/>
          <p:cNvSpPr txBox="1"/>
          <p:nvPr>
            <p:ph type="sldNum" sz="quarter" idx="4294967295"/>
          </p:nvPr>
        </p:nvSpPr>
        <p:spPr>
          <a:xfrm>
            <a:off x="6297137" y="9197831"/>
            <a:ext cx="409587" cy="4541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flip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European Union"/>
          <p:cNvSpPr txBox="1"/>
          <p:nvPr>
            <p:ph type="ctrTitle"/>
          </p:nvPr>
        </p:nvSpPr>
        <p:spPr>
          <a:xfrm>
            <a:off x="-18030" y="-5860"/>
            <a:ext cx="13040860" cy="1251972"/>
          </a:xfrm>
          <a:prstGeom prst="rect">
            <a:avLst/>
          </a:prstGeom>
        </p:spPr>
        <p:txBody>
          <a:bodyPr/>
          <a:lstStyle>
            <a:lvl1pPr defTabSz="452627">
              <a:defRPr sz="7128"/>
            </a:lvl1pPr>
          </a:lstStyle>
          <a:p>
            <a:pPr/>
            <a:r>
              <a:t>European Union</a:t>
            </a:r>
          </a:p>
        </p:txBody>
      </p:sp>
      <p:sp>
        <p:nvSpPr>
          <p:cNvPr id="126" name="What is it?"/>
          <p:cNvSpPr txBox="1"/>
          <p:nvPr>
            <p:ph type="subTitle" sz="quarter" idx="1"/>
          </p:nvPr>
        </p:nvSpPr>
        <p:spPr>
          <a:xfrm>
            <a:off x="1626508" y="1189576"/>
            <a:ext cx="9751784" cy="1035020"/>
          </a:xfrm>
          <a:prstGeom prst="rect">
            <a:avLst/>
          </a:prstGeom>
        </p:spPr>
        <p:txBody>
          <a:bodyPr/>
          <a:lstStyle>
            <a:lvl1pPr defTabSz="251460">
              <a:defRPr sz="5060">
                <a:solidFill>
                  <a:srgbClr val="76BB40"/>
                </a:solidFill>
                <a:latin typeface="Chalkboard SE Regular"/>
                <a:ea typeface="Chalkboard SE Regular"/>
                <a:cs typeface="Chalkboard SE Regular"/>
                <a:sym typeface="Chalkboard SE Regular"/>
              </a:defRPr>
            </a:lvl1pPr>
          </a:lstStyle>
          <a:p>
            <a:pPr/>
            <a:r>
              <a:t>What is it?</a:t>
            </a:r>
          </a:p>
        </p:txBody>
      </p:sp>
      <p:sp>
        <p:nvSpPr>
          <p:cNvPr id="127" name="Maastricht,…"/>
          <p:cNvSpPr txBox="1"/>
          <p:nvPr/>
        </p:nvSpPr>
        <p:spPr>
          <a:xfrm>
            <a:off x="7281944" y="2661230"/>
            <a:ext cx="5927406" cy="1163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800"/>
            </a:pPr>
            <a:r>
              <a:t>Maastricht,</a:t>
            </a:r>
          </a:p>
          <a:p>
            <a:pPr>
              <a:defRPr sz="2800"/>
            </a:pPr>
            <a:r>
              <a:t>7th February 1992</a:t>
            </a:r>
          </a:p>
        </p:txBody>
      </p:sp>
      <p:pic>
        <p:nvPicPr>
          <p:cNvPr id="128" name="2000px-Flag_of_Europe.svg.png" descr="2000px-Flag_of_Europe.svg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95550" y="4449294"/>
            <a:ext cx="3260269" cy="2172970"/>
          </a:xfrm>
          <a:prstGeom prst="rect">
            <a:avLst/>
          </a:prstGeom>
          <a:ln w="88900">
            <a:miter lim="400000"/>
          </a:ln>
        </p:spPr>
      </p:pic>
      <p:sp>
        <p:nvSpPr>
          <p:cNvPr id="129" name="Political organisation"/>
          <p:cNvSpPr txBox="1"/>
          <p:nvPr/>
        </p:nvSpPr>
        <p:spPr>
          <a:xfrm>
            <a:off x="6201256" y="5506734"/>
            <a:ext cx="5927406" cy="6302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800"/>
            </a:lvl1pPr>
          </a:lstStyle>
          <a:p>
            <a:pPr/>
            <a:r>
              <a:t>Political organisation</a:t>
            </a:r>
          </a:p>
        </p:txBody>
      </p:sp>
      <p:sp>
        <p:nvSpPr>
          <p:cNvPr id="130" name="Economical development"/>
          <p:cNvSpPr txBox="1"/>
          <p:nvPr/>
        </p:nvSpPr>
        <p:spPr>
          <a:xfrm>
            <a:off x="5907198" y="8223919"/>
            <a:ext cx="5927406" cy="6302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800"/>
            </a:lvl1pPr>
          </a:lstStyle>
          <a:p>
            <a:pPr/>
            <a:r>
              <a:t>Economical development</a:t>
            </a:r>
          </a:p>
        </p:txBody>
      </p:sp>
      <p:grpSp>
        <p:nvGrpSpPr>
          <p:cNvPr id="133" name="Disegno"/>
          <p:cNvGrpSpPr/>
          <p:nvPr/>
        </p:nvGrpSpPr>
        <p:grpSpPr>
          <a:xfrm>
            <a:off x="5539187" y="3082069"/>
            <a:ext cx="2518662" cy="1399307"/>
            <a:chOff x="-2518025" y="0"/>
            <a:chExt cx="2518660" cy="1399306"/>
          </a:xfrm>
        </p:grpSpPr>
        <p:sp>
          <p:nvSpPr>
            <p:cNvPr id="131" name="Linea"/>
            <p:cNvSpPr/>
            <p:nvPr/>
          </p:nvSpPr>
          <p:spPr>
            <a:xfrm>
              <a:off x="-2452754" y="-1"/>
              <a:ext cx="2453390" cy="1372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767" y="121"/>
                    <a:pt x="19935" y="241"/>
                    <a:pt x="19136" y="442"/>
                  </a:cubicBezTo>
                  <a:cubicBezTo>
                    <a:pt x="18337" y="644"/>
                    <a:pt x="17572" y="925"/>
                    <a:pt x="16762" y="1287"/>
                  </a:cubicBezTo>
                  <a:cubicBezTo>
                    <a:pt x="15952" y="1649"/>
                    <a:pt x="15098" y="2092"/>
                    <a:pt x="14276" y="2574"/>
                  </a:cubicBezTo>
                  <a:cubicBezTo>
                    <a:pt x="13455" y="3057"/>
                    <a:pt x="12668" y="3580"/>
                    <a:pt x="12038" y="4042"/>
                  </a:cubicBezTo>
                  <a:cubicBezTo>
                    <a:pt x="11408" y="4505"/>
                    <a:pt x="10935" y="4907"/>
                    <a:pt x="10654" y="5209"/>
                  </a:cubicBezTo>
                  <a:cubicBezTo>
                    <a:pt x="10373" y="5511"/>
                    <a:pt x="10282" y="5712"/>
                    <a:pt x="10350" y="5853"/>
                  </a:cubicBezTo>
                  <a:cubicBezTo>
                    <a:pt x="10417" y="5993"/>
                    <a:pt x="10642" y="6074"/>
                    <a:pt x="11115" y="6134"/>
                  </a:cubicBezTo>
                  <a:cubicBezTo>
                    <a:pt x="11587" y="6194"/>
                    <a:pt x="12307" y="6235"/>
                    <a:pt x="13061" y="6315"/>
                  </a:cubicBezTo>
                  <a:cubicBezTo>
                    <a:pt x="13815" y="6396"/>
                    <a:pt x="14603" y="6516"/>
                    <a:pt x="15424" y="6577"/>
                  </a:cubicBezTo>
                  <a:cubicBezTo>
                    <a:pt x="16245" y="6637"/>
                    <a:pt x="17100" y="6637"/>
                    <a:pt x="17584" y="6657"/>
                  </a:cubicBezTo>
                  <a:cubicBezTo>
                    <a:pt x="18067" y="6677"/>
                    <a:pt x="18180" y="6717"/>
                    <a:pt x="18292" y="6758"/>
                  </a:cubicBezTo>
                  <a:cubicBezTo>
                    <a:pt x="18405" y="6798"/>
                    <a:pt x="18518" y="6838"/>
                    <a:pt x="18518" y="6898"/>
                  </a:cubicBezTo>
                  <a:cubicBezTo>
                    <a:pt x="18518" y="6959"/>
                    <a:pt x="18405" y="7039"/>
                    <a:pt x="17955" y="7260"/>
                  </a:cubicBezTo>
                  <a:cubicBezTo>
                    <a:pt x="17505" y="7482"/>
                    <a:pt x="16717" y="7844"/>
                    <a:pt x="15919" y="8206"/>
                  </a:cubicBezTo>
                  <a:cubicBezTo>
                    <a:pt x="15120" y="8568"/>
                    <a:pt x="14310" y="8930"/>
                    <a:pt x="13534" y="9292"/>
                  </a:cubicBezTo>
                  <a:cubicBezTo>
                    <a:pt x="12757" y="9654"/>
                    <a:pt x="12015" y="10016"/>
                    <a:pt x="11261" y="10478"/>
                  </a:cubicBezTo>
                  <a:cubicBezTo>
                    <a:pt x="10507" y="10941"/>
                    <a:pt x="9742" y="11504"/>
                    <a:pt x="9304" y="11846"/>
                  </a:cubicBezTo>
                  <a:cubicBezTo>
                    <a:pt x="8865" y="12188"/>
                    <a:pt x="8752" y="12308"/>
                    <a:pt x="8764" y="12369"/>
                  </a:cubicBezTo>
                  <a:cubicBezTo>
                    <a:pt x="8775" y="12429"/>
                    <a:pt x="8910" y="12429"/>
                    <a:pt x="9394" y="12369"/>
                  </a:cubicBezTo>
                  <a:cubicBezTo>
                    <a:pt x="9877" y="12308"/>
                    <a:pt x="10710" y="12188"/>
                    <a:pt x="11531" y="12107"/>
                  </a:cubicBezTo>
                  <a:cubicBezTo>
                    <a:pt x="12352" y="12027"/>
                    <a:pt x="13162" y="11987"/>
                    <a:pt x="13860" y="12007"/>
                  </a:cubicBezTo>
                  <a:cubicBezTo>
                    <a:pt x="14557" y="12027"/>
                    <a:pt x="15142" y="12107"/>
                    <a:pt x="15491" y="12208"/>
                  </a:cubicBezTo>
                  <a:cubicBezTo>
                    <a:pt x="15840" y="12308"/>
                    <a:pt x="15952" y="12429"/>
                    <a:pt x="15952" y="12550"/>
                  </a:cubicBezTo>
                  <a:cubicBezTo>
                    <a:pt x="15952" y="12670"/>
                    <a:pt x="15840" y="12791"/>
                    <a:pt x="15356" y="13032"/>
                  </a:cubicBezTo>
                  <a:cubicBezTo>
                    <a:pt x="14872" y="13274"/>
                    <a:pt x="14018" y="13636"/>
                    <a:pt x="13253" y="13958"/>
                  </a:cubicBezTo>
                  <a:cubicBezTo>
                    <a:pt x="12488" y="14279"/>
                    <a:pt x="11813" y="14561"/>
                    <a:pt x="11025" y="14923"/>
                  </a:cubicBezTo>
                  <a:cubicBezTo>
                    <a:pt x="10238" y="15285"/>
                    <a:pt x="9338" y="15727"/>
                    <a:pt x="8561" y="16109"/>
                  </a:cubicBezTo>
                  <a:cubicBezTo>
                    <a:pt x="7785" y="16492"/>
                    <a:pt x="7132" y="16813"/>
                    <a:pt x="6480" y="17155"/>
                  </a:cubicBezTo>
                  <a:cubicBezTo>
                    <a:pt x="5827" y="17497"/>
                    <a:pt x="5175" y="17859"/>
                    <a:pt x="4455" y="18241"/>
                  </a:cubicBezTo>
                  <a:cubicBezTo>
                    <a:pt x="3735" y="18623"/>
                    <a:pt x="2948" y="19026"/>
                    <a:pt x="2205" y="19488"/>
                  </a:cubicBezTo>
                  <a:cubicBezTo>
                    <a:pt x="1462" y="19951"/>
                    <a:pt x="765" y="20474"/>
                    <a:pt x="405" y="20836"/>
                  </a:cubicBezTo>
                  <a:cubicBezTo>
                    <a:pt x="45" y="21198"/>
                    <a:pt x="22" y="2139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FEFB41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" name="Linea"/>
            <p:cNvSpPr/>
            <p:nvPr/>
          </p:nvSpPr>
          <p:spPr>
            <a:xfrm>
              <a:off x="-2518026" y="1180693"/>
              <a:ext cx="318279" cy="218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485" fill="norm" stroke="1" extrusionOk="0">
                  <a:moveTo>
                    <a:pt x="13227" y="0"/>
                  </a:moveTo>
                  <a:cubicBezTo>
                    <a:pt x="10116" y="4270"/>
                    <a:pt x="7006" y="8540"/>
                    <a:pt x="5105" y="11177"/>
                  </a:cubicBezTo>
                  <a:cubicBezTo>
                    <a:pt x="3204" y="13814"/>
                    <a:pt x="2513" y="14819"/>
                    <a:pt x="1735" y="15949"/>
                  </a:cubicBezTo>
                  <a:cubicBezTo>
                    <a:pt x="958" y="17079"/>
                    <a:pt x="94" y="18335"/>
                    <a:pt x="7" y="19465"/>
                  </a:cubicBezTo>
                  <a:cubicBezTo>
                    <a:pt x="-79" y="20595"/>
                    <a:pt x="612" y="21600"/>
                    <a:pt x="3118" y="21474"/>
                  </a:cubicBezTo>
                  <a:cubicBezTo>
                    <a:pt x="5623" y="21349"/>
                    <a:pt x="9943" y="20093"/>
                    <a:pt x="13313" y="19842"/>
                  </a:cubicBezTo>
                  <a:cubicBezTo>
                    <a:pt x="16683" y="19591"/>
                    <a:pt x="19102" y="20344"/>
                    <a:pt x="21521" y="21098"/>
                  </a:cubicBezTo>
                </a:path>
              </a:pathLst>
            </a:custGeom>
            <a:noFill/>
            <a:ln w="25400" cap="rnd">
              <a:solidFill>
                <a:srgbClr val="FEFB41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136" name="Disegno"/>
          <p:cNvGrpSpPr/>
          <p:nvPr/>
        </p:nvGrpSpPr>
        <p:grpSpPr>
          <a:xfrm>
            <a:off x="4472453" y="5854746"/>
            <a:ext cx="2363329" cy="2528234"/>
            <a:chOff x="-35013" y="-1091410"/>
            <a:chExt cx="2363327" cy="2528232"/>
          </a:xfrm>
        </p:grpSpPr>
        <p:sp>
          <p:nvSpPr>
            <p:cNvPr id="134" name="Linea"/>
            <p:cNvSpPr/>
            <p:nvPr/>
          </p:nvSpPr>
          <p:spPr>
            <a:xfrm>
              <a:off x="-35014" y="-1"/>
              <a:ext cx="1563906" cy="1436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570" fill="norm" stroke="1" extrusionOk="0">
                  <a:moveTo>
                    <a:pt x="491" y="0"/>
                  </a:moveTo>
                  <a:cubicBezTo>
                    <a:pt x="315" y="0"/>
                    <a:pt x="139" y="0"/>
                    <a:pt x="51" y="96"/>
                  </a:cubicBezTo>
                  <a:cubicBezTo>
                    <a:pt x="-37" y="192"/>
                    <a:pt x="-37" y="384"/>
                    <a:pt x="262" y="978"/>
                  </a:cubicBezTo>
                  <a:cubicBezTo>
                    <a:pt x="561" y="1573"/>
                    <a:pt x="1159" y="2571"/>
                    <a:pt x="1845" y="3587"/>
                  </a:cubicBezTo>
                  <a:cubicBezTo>
                    <a:pt x="2531" y="4604"/>
                    <a:pt x="3305" y="5640"/>
                    <a:pt x="4220" y="6791"/>
                  </a:cubicBezTo>
                  <a:cubicBezTo>
                    <a:pt x="5134" y="7942"/>
                    <a:pt x="6190" y="9208"/>
                    <a:pt x="7104" y="10225"/>
                  </a:cubicBezTo>
                  <a:cubicBezTo>
                    <a:pt x="8019" y="11241"/>
                    <a:pt x="8793" y="12009"/>
                    <a:pt x="9743" y="12891"/>
                  </a:cubicBezTo>
                  <a:cubicBezTo>
                    <a:pt x="10693" y="13773"/>
                    <a:pt x="11818" y="14771"/>
                    <a:pt x="12874" y="15653"/>
                  </a:cubicBezTo>
                  <a:cubicBezTo>
                    <a:pt x="13929" y="16536"/>
                    <a:pt x="14914" y="17303"/>
                    <a:pt x="15987" y="18032"/>
                  </a:cubicBezTo>
                  <a:cubicBezTo>
                    <a:pt x="17060" y="18761"/>
                    <a:pt x="18221" y="19452"/>
                    <a:pt x="19083" y="19893"/>
                  </a:cubicBezTo>
                  <a:cubicBezTo>
                    <a:pt x="19945" y="20334"/>
                    <a:pt x="20508" y="20526"/>
                    <a:pt x="20877" y="20660"/>
                  </a:cubicBezTo>
                  <a:cubicBezTo>
                    <a:pt x="21246" y="20794"/>
                    <a:pt x="21422" y="20871"/>
                    <a:pt x="21440" y="20967"/>
                  </a:cubicBezTo>
                  <a:cubicBezTo>
                    <a:pt x="21457" y="21063"/>
                    <a:pt x="21317" y="21178"/>
                    <a:pt x="20947" y="21236"/>
                  </a:cubicBezTo>
                  <a:cubicBezTo>
                    <a:pt x="20578" y="21293"/>
                    <a:pt x="19980" y="21293"/>
                    <a:pt x="19487" y="21274"/>
                  </a:cubicBezTo>
                  <a:cubicBezTo>
                    <a:pt x="18995" y="21255"/>
                    <a:pt x="18608" y="21216"/>
                    <a:pt x="18327" y="21197"/>
                  </a:cubicBezTo>
                  <a:cubicBezTo>
                    <a:pt x="18045" y="21178"/>
                    <a:pt x="17869" y="21178"/>
                    <a:pt x="17711" y="21236"/>
                  </a:cubicBezTo>
                  <a:cubicBezTo>
                    <a:pt x="17553" y="21293"/>
                    <a:pt x="17412" y="21408"/>
                    <a:pt x="17429" y="21485"/>
                  </a:cubicBezTo>
                  <a:cubicBezTo>
                    <a:pt x="17447" y="21562"/>
                    <a:pt x="17623" y="21600"/>
                    <a:pt x="18080" y="21542"/>
                  </a:cubicBezTo>
                  <a:cubicBezTo>
                    <a:pt x="18538" y="21485"/>
                    <a:pt x="19276" y="21331"/>
                    <a:pt x="19734" y="21236"/>
                  </a:cubicBezTo>
                  <a:cubicBezTo>
                    <a:pt x="20191" y="21140"/>
                    <a:pt x="20367" y="21101"/>
                    <a:pt x="20543" y="21063"/>
                  </a:cubicBezTo>
                  <a:cubicBezTo>
                    <a:pt x="20719" y="21025"/>
                    <a:pt x="20895" y="20986"/>
                    <a:pt x="21070" y="20967"/>
                  </a:cubicBezTo>
                  <a:cubicBezTo>
                    <a:pt x="21246" y="20948"/>
                    <a:pt x="21422" y="20948"/>
                    <a:pt x="21493" y="20852"/>
                  </a:cubicBezTo>
                  <a:cubicBezTo>
                    <a:pt x="21563" y="20756"/>
                    <a:pt x="21528" y="20564"/>
                    <a:pt x="21387" y="20334"/>
                  </a:cubicBezTo>
                  <a:cubicBezTo>
                    <a:pt x="21246" y="20104"/>
                    <a:pt x="21000" y="19835"/>
                    <a:pt x="20719" y="19125"/>
                  </a:cubicBezTo>
                  <a:cubicBezTo>
                    <a:pt x="20437" y="18416"/>
                    <a:pt x="20121" y="17265"/>
                    <a:pt x="19804" y="16114"/>
                  </a:cubicBezTo>
                </a:path>
              </a:pathLst>
            </a:custGeom>
            <a:noFill/>
            <a:ln w="254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" name="Linea"/>
            <p:cNvSpPr/>
            <p:nvPr/>
          </p:nvSpPr>
          <p:spPr>
            <a:xfrm>
              <a:off x="850291" y="-1091411"/>
              <a:ext cx="1478024" cy="317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438" fill="norm" stroke="1" extrusionOk="0">
                  <a:moveTo>
                    <a:pt x="466" y="13144"/>
                  </a:moveTo>
                  <a:cubicBezTo>
                    <a:pt x="243" y="13316"/>
                    <a:pt x="20" y="13489"/>
                    <a:pt x="2" y="13662"/>
                  </a:cubicBezTo>
                  <a:cubicBezTo>
                    <a:pt x="-17" y="13835"/>
                    <a:pt x="169" y="14008"/>
                    <a:pt x="819" y="14008"/>
                  </a:cubicBezTo>
                  <a:cubicBezTo>
                    <a:pt x="1470" y="14008"/>
                    <a:pt x="2585" y="13835"/>
                    <a:pt x="3738" y="13576"/>
                  </a:cubicBezTo>
                  <a:cubicBezTo>
                    <a:pt x="4890" y="13316"/>
                    <a:pt x="6080" y="12971"/>
                    <a:pt x="7418" y="12712"/>
                  </a:cubicBezTo>
                  <a:cubicBezTo>
                    <a:pt x="8757" y="12452"/>
                    <a:pt x="10244" y="12280"/>
                    <a:pt x="11750" y="12107"/>
                  </a:cubicBezTo>
                  <a:cubicBezTo>
                    <a:pt x="13255" y="11934"/>
                    <a:pt x="14780" y="11761"/>
                    <a:pt x="16248" y="11588"/>
                  </a:cubicBezTo>
                  <a:cubicBezTo>
                    <a:pt x="17717" y="11416"/>
                    <a:pt x="19129" y="11243"/>
                    <a:pt x="19947" y="11156"/>
                  </a:cubicBezTo>
                  <a:cubicBezTo>
                    <a:pt x="20765" y="11070"/>
                    <a:pt x="20988" y="11070"/>
                    <a:pt x="20951" y="11070"/>
                  </a:cubicBezTo>
                  <a:cubicBezTo>
                    <a:pt x="20914" y="11070"/>
                    <a:pt x="20616" y="11070"/>
                    <a:pt x="20319" y="11243"/>
                  </a:cubicBezTo>
                  <a:cubicBezTo>
                    <a:pt x="20022" y="11416"/>
                    <a:pt x="19724" y="11761"/>
                    <a:pt x="19520" y="11502"/>
                  </a:cubicBezTo>
                  <a:cubicBezTo>
                    <a:pt x="19315" y="11243"/>
                    <a:pt x="19204" y="10379"/>
                    <a:pt x="18813" y="8737"/>
                  </a:cubicBezTo>
                  <a:cubicBezTo>
                    <a:pt x="18423" y="7096"/>
                    <a:pt x="17754" y="4676"/>
                    <a:pt x="17252" y="3121"/>
                  </a:cubicBezTo>
                  <a:cubicBezTo>
                    <a:pt x="16750" y="1566"/>
                    <a:pt x="16415" y="875"/>
                    <a:pt x="16137" y="443"/>
                  </a:cubicBezTo>
                  <a:cubicBezTo>
                    <a:pt x="15858" y="11"/>
                    <a:pt x="15635" y="-162"/>
                    <a:pt x="15597" y="184"/>
                  </a:cubicBezTo>
                  <a:cubicBezTo>
                    <a:pt x="15560" y="529"/>
                    <a:pt x="15709" y="1393"/>
                    <a:pt x="16267" y="2603"/>
                  </a:cubicBezTo>
                  <a:cubicBezTo>
                    <a:pt x="16824" y="3812"/>
                    <a:pt x="17791" y="5368"/>
                    <a:pt x="18572" y="6577"/>
                  </a:cubicBezTo>
                  <a:cubicBezTo>
                    <a:pt x="19352" y="7787"/>
                    <a:pt x="19947" y="8651"/>
                    <a:pt x="20449" y="9342"/>
                  </a:cubicBezTo>
                  <a:cubicBezTo>
                    <a:pt x="20951" y="10033"/>
                    <a:pt x="21360" y="10552"/>
                    <a:pt x="21471" y="10897"/>
                  </a:cubicBezTo>
                  <a:cubicBezTo>
                    <a:pt x="21583" y="11243"/>
                    <a:pt x="21397" y="11416"/>
                    <a:pt x="20709" y="12366"/>
                  </a:cubicBezTo>
                  <a:cubicBezTo>
                    <a:pt x="20022" y="13316"/>
                    <a:pt x="18832" y="15044"/>
                    <a:pt x="18033" y="16686"/>
                  </a:cubicBezTo>
                  <a:cubicBezTo>
                    <a:pt x="17233" y="18328"/>
                    <a:pt x="16824" y="19883"/>
                    <a:pt x="16415" y="21438"/>
                  </a:cubicBezTo>
                </a:path>
              </a:pathLst>
            </a:custGeom>
            <a:noFill/>
            <a:ln w="254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sp>
        <p:nvSpPr>
          <p:cNvPr id="137" name="Numero diapositiva"/>
          <p:cNvSpPr txBox="1"/>
          <p:nvPr>
            <p:ph type="sldNum" sz="quarter" idx="4294967295"/>
          </p:nvPr>
        </p:nvSpPr>
        <p:spPr>
          <a:xfrm>
            <a:off x="6380494" y="9197831"/>
            <a:ext cx="242873" cy="4541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38" name="Inno dell39Unione Europea.mp3" descr="Inno dell39Unione Europea.mp3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224384" y="193938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pull dir="l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00000" fill="hold"/>
                                        <p:tgtEl>
                                          <p:spTgt spid="1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26698">
                <p:cTn id="7" fill="hold" display="0">
                  <p:stCondLst>
                    <p:cond delay="indefinite"/>
                  </p:stCondLst>
                </p:cTn>
                <p:tgtEl>
                  <p:spTgt spid="13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Why being together?"/>
          <p:cNvSpPr txBox="1"/>
          <p:nvPr>
            <p:ph type="title"/>
          </p:nvPr>
        </p:nvSpPr>
        <p:spPr>
          <a:xfrm>
            <a:off x="886282" y="-122627"/>
            <a:ext cx="11232236" cy="1748854"/>
          </a:xfrm>
          <a:prstGeom prst="rect">
            <a:avLst/>
          </a:prstGeom>
        </p:spPr>
        <p:txBody>
          <a:bodyPr/>
          <a:lstStyle/>
          <a:p>
            <a:pPr/>
            <a:r>
              <a:t>Why being together?</a:t>
            </a:r>
          </a:p>
        </p:txBody>
      </p:sp>
      <p:sp>
        <p:nvSpPr>
          <p:cNvPr id="141" name="The EU guarantees:…"/>
          <p:cNvSpPr txBox="1"/>
          <p:nvPr>
            <p:ph type="body" sz="half" idx="1"/>
          </p:nvPr>
        </p:nvSpPr>
        <p:spPr>
          <a:xfrm>
            <a:off x="495861" y="2930422"/>
            <a:ext cx="6221878" cy="4404316"/>
          </a:xfrm>
          <a:prstGeom prst="rect">
            <a:avLst/>
          </a:prstGeom>
        </p:spPr>
        <p:txBody>
          <a:bodyPr/>
          <a:lstStyle/>
          <a:p>
            <a:pPr defTabSz="384047">
              <a:defRPr sz="3024"/>
            </a:pPr>
            <a:r>
              <a:t>The EU guarantees:</a:t>
            </a:r>
          </a:p>
          <a:p>
            <a:pPr marL="480059" indent="-480059" algn="l" defTabSz="384047">
              <a:buSzPct val="100000"/>
              <a:buChar char="-"/>
              <a:defRPr sz="3024"/>
            </a:pPr>
            <a:r>
              <a:t>Human rights</a:t>
            </a:r>
          </a:p>
          <a:p>
            <a:pPr marL="480059" indent="-480059" algn="l" defTabSz="384047">
              <a:buSzPct val="100000"/>
              <a:buChar char="-"/>
              <a:defRPr sz="3024"/>
            </a:pPr>
            <a:r>
              <a:t>Free movement of goods</a:t>
            </a:r>
          </a:p>
          <a:p>
            <a:pPr marL="480059" indent="-480059" algn="l" defTabSz="384047">
              <a:buSzPct val="100000"/>
              <a:buChar char="-"/>
              <a:defRPr sz="3024"/>
            </a:pPr>
            <a:r>
              <a:t>Free movement of people</a:t>
            </a:r>
          </a:p>
          <a:p>
            <a:pPr marL="480059" indent="-480059" algn="l" defTabSz="384047">
              <a:buSzPct val="100000"/>
              <a:buChar char="-"/>
              <a:defRPr sz="3024"/>
            </a:pPr>
            <a:r>
              <a:t>Bank and economy union</a:t>
            </a:r>
          </a:p>
          <a:p>
            <a:pPr marL="480059" indent="-480059" algn="l" defTabSz="384047">
              <a:buSzPct val="100000"/>
              <a:buChar char="-"/>
              <a:defRPr sz="3024"/>
            </a:pPr>
            <a:r>
              <a:t>Long-term peace</a:t>
            </a:r>
          </a:p>
        </p:txBody>
      </p:sp>
      <p:sp>
        <p:nvSpPr>
          <p:cNvPr id="142" name="Numero diapositiva"/>
          <p:cNvSpPr txBox="1"/>
          <p:nvPr>
            <p:ph type="sldNum" sz="quarter" idx="4294967295"/>
          </p:nvPr>
        </p:nvSpPr>
        <p:spPr>
          <a:xfrm>
            <a:off x="6366222" y="9197831"/>
            <a:ext cx="271416" cy="4541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43" name="Filmato" descr="Filmato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50020" y="3452960"/>
            <a:ext cx="5963148" cy="33592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3000">
        <p:push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Free movement of people"/>
          <p:cNvSpPr txBox="1"/>
          <p:nvPr>
            <p:ph type="title"/>
          </p:nvPr>
        </p:nvSpPr>
        <p:spPr>
          <a:xfrm>
            <a:off x="886282" y="-122627"/>
            <a:ext cx="11232236" cy="1748854"/>
          </a:xfrm>
          <a:prstGeom prst="rect">
            <a:avLst/>
          </a:prstGeom>
        </p:spPr>
        <p:txBody>
          <a:bodyPr/>
          <a:lstStyle/>
          <a:p>
            <a:pPr/>
            <a:r>
              <a:t>Free movement of people</a:t>
            </a:r>
          </a:p>
        </p:txBody>
      </p:sp>
      <p:sp>
        <p:nvSpPr>
          <p:cNvPr id="146" name="This is a big advantage for all of the EU citizens."/>
          <p:cNvSpPr txBox="1"/>
          <p:nvPr>
            <p:ph type="body" sz="quarter" idx="1"/>
          </p:nvPr>
        </p:nvSpPr>
        <p:spPr>
          <a:xfrm>
            <a:off x="495861" y="3999946"/>
            <a:ext cx="5991872" cy="2265268"/>
          </a:xfrm>
          <a:prstGeom prst="rect">
            <a:avLst/>
          </a:prstGeom>
        </p:spPr>
        <p:txBody>
          <a:bodyPr/>
          <a:lstStyle/>
          <a:p>
            <a:pPr/>
            <a:r>
              <a:t>This is a big advantage for all of the EU citizens.</a:t>
            </a:r>
          </a:p>
        </p:txBody>
      </p:sp>
      <p:sp>
        <p:nvSpPr>
          <p:cNvPr id="147" name="Numero diapositiva"/>
          <p:cNvSpPr txBox="1"/>
          <p:nvPr>
            <p:ph type="sldNum" sz="quarter" idx="4294967295"/>
          </p:nvPr>
        </p:nvSpPr>
        <p:spPr>
          <a:xfrm>
            <a:off x="6340078" y="9197831"/>
            <a:ext cx="323704" cy="4541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48" name="adobestock_eu_suitcases_76207896_cropped.jpg" descr="adobestock_eu_suitcases_76207896_cropped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05244" y="3242856"/>
            <a:ext cx="5569711" cy="3779447"/>
          </a:xfrm>
          <a:prstGeom prst="rect">
            <a:avLst/>
          </a:prstGeom>
          <a:ln w="88900">
            <a:miter lim="400000"/>
          </a:ln>
        </p:spPr>
      </p:pic>
      <p:sp>
        <p:nvSpPr>
          <p:cNvPr id="149" name="Disegno"/>
          <p:cNvSpPr/>
          <p:nvPr/>
        </p:nvSpPr>
        <p:spPr>
          <a:xfrm>
            <a:off x="644525" y="5892402"/>
            <a:ext cx="41276" cy="400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123" y="0"/>
                </a:moveTo>
                <a:cubicBezTo>
                  <a:pt x="9289" y="7097"/>
                  <a:pt x="4603" y="14151"/>
                  <a:pt x="0" y="21600"/>
                </a:cubicBezTo>
                <a:cubicBezTo>
                  <a:pt x="7247" y="20742"/>
                  <a:pt x="14767" y="18525"/>
                  <a:pt x="21600" y="18606"/>
                </a:cubicBezTo>
                <a:cubicBezTo>
                  <a:pt x="19271" y="12587"/>
                  <a:pt x="16842" y="6441"/>
                  <a:pt x="14123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algn="l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ommon market"/>
          <p:cNvSpPr txBox="1"/>
          <p:nvPr>
            <p:ph type="title"/>
          </p:nvPr>
        </p:nvSpPr>
        <p:spPr>
          <a:xfrm>
            <a:off x="1270000" y="-563484"/>
            <a:ext cx="10464800" cy="2540001"/>
          </a:xfrm>
          <a:prstGeom prst="rect">
            <a:avLst/>
          </a:prstGeom>
        </p:spPr>
        <p:txBody>
          <a:bodyPr/>
          <a:lstStyle/>
          <a:p>
            <a:pPr/>
            <a:r>
              <a:t>Common market </a:t>
            </a:r>
          </a:p>
        </p:txBody>
      </p:sp>
      <p:sp>
        <p:nvSpPr>
          <p:cNvPr id="152" name="Being in the EU means for all to access a big common market"/>
          <p:cNvSpPr txBox="1"/>
          <p:nvPr>
            <p:ph type="body" sz="quarter" idx="4294967295"/>
          </p:nvPr>
        </p:nvSpPr>
        <p:spPr>
          <a:xfrm>
            <a:off x="3506464" y="1515890"/>
            <a:ext cx="5991872" cy="2265268"/>
          </a:xfrm>
          <a:prstGeom prst="rect">
            <a:avLst/>
          </a:prstGeom>
        </p:spPr>
        <p:txBody>
          <a:bodyPr anchor="t"/>
          <a:lstStyle>
            <a:lvl1pPr marL="0" indent="0" algn="ctr" defTabSz="452627">
              <a:spcBef>
                <a:spcPts val="0"/>
              </a:spcBef>
              <a:buSzTx/>
              <a:buNone/>
              <a:defRPr sz="3564"/>
            </a:lvl1pPr>
          </a:lstStyle>
          <a:p>
            <a:pPr/>
            <a:r>
              <a:t>Being in the EU means for all to access a big common market</a:t>
            </a:r>
          </a:p>
        </p:txBody>
      </p:sp>
      <p:pic>
        <p:nvPicPr>
          <p:cNvPr id="153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07929" y="4057391"/>
            <a:ext cx="7188942" cy="4864206"/>
          </a:xfrm>
          <a:prstGeom prst="rect">
            <a:avLst/>
          </a:prstGeom>
          <a:ln w="88900">
            <a:miter lim="400000"/>
          </a:ln>
        </p:spPr>
      </p:pic>
      <p:sp>
        <p:nvSpPr>
          <p:cNvPr id="154" name="Numero diapositiva"/>
          <p:cNvSpPr txBox="1"/>
          <p:nvPr>
            <p:ph type="sldNum" sz="quarter" idx="4294967295"/>
          </p:nvPr>
        </p:nvSpPr>
        <p:spPr>
          <a:xfrm>
            <a:off x="6371653" y="9197831"/>
            <a:ext cx="260555" cy="4541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prism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Environment and health"/>
          <p:cNvSpPr txBox="1"/>
          <p:nvPr>
            <p:ph type="title"/>
          </p:nvPr>
        </p:nvSpPr>
        <p:spPr>
          <a:xfrm>
            <a:off x="20305" y="-302812"/>
            <a:ext cx="12964190" cy="2540001"/>
          </a:xfrm>
          <a:prstGeom prst="rect">
            <a:avLst/>
          </a:prstGeom>
        </p:spPr>
        <p:txBody>
          <a:bodyPr/>
          <a:lstStyle/>
          <a:p>
            <a:pPr/>
            <a:r>
              <a:t>Environment and health</a:t>
            </a:r>
          </a:p>
        </p:txBody>
      </p:sp>
      <p:sp>
        <p:nvSpPr>
          <p:cNvPr id="157" name="The EU has got laws about environment (like Kyoto Protocol) and about health"/>
          <p:cNvSpPr txBox="1"/>
          <p:nvPr/>
        </p:nvSpPr>
        <p:spPr>
          <a:xfrm>
            <a:off x="741127" y="1870152"/>
            <a:ext cx="11522546" cy="21519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The EU has got laws about environment (like Kyoto Protocol) and about health</a:t>
            </a:r>
          </a:p>
        </p:txBody>
      </p:sp>
      <p:pic>
        <p:nvPicPr>
          <p:cNvPr id="158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3054" y="5179691"/>
            <a:ext cx="5480425" cy="3081538"/>
          </a:xfrm>
          <a:prstGeom prst="rect">
            <a:avLst/>
          </a:prstGeom>
          <a:ln w="88900">
            <a:miter lim="400000"/>
          </a:ln>
        </p:spPr>
      </p:pic>
      <p:pic>
        <p:nvPicPr>
          <p:cNvPr id="159" name="D6F87FFF-A29F-4F5F-B184-B8FFEB7AAA46-L0-001.png" descr="D6F87FFF-A29F-4F5F-B184-B8FFEB7AAA46-L0-0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09775" y="5454011"/>
            <a:ext cx="5335252" cy="2532898"/>
          </a:xfrm>
          <a:prstGeom prst="rect">
            <a:avLst/>
          </a:prstGeom>
          <a:ln w="88900">
            <a:miter lim="400000"/>
          </a:ln>
        </p:spPr>
      </p:pic>
      <p:sp>
        <p:nvSpPr>
          <p:cNvPr id="160" name="Numero diapositiva"/>
          <p:cNvSpPr txBox="1"/>
          <p:nvPr>
            <p:ph type="sldNum" sz="quarter" idx="4294967295"/>
          </p:nvPr>
        </p:nvSpPr>
        <p:spPr>
          <a:xfrm>
            <a:off x="6368622" y="9197831"/>
            <a:ext cx="266617" cy="4541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switch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Welcoming"/>
          <p:cNvSpPr txBox="1"/>
          <p:nvPr>
            <p:ph type="title"/>
          </p:nvPr>
        </p:nvSpPr>
        <p:spPr>
          <a:xfrm>
            <a:off x="1270000" y="-505999"/>
            <a:ext cx="10464800" cy="2540001"/>
          </a:xfrm>
          <a:prstGeom prst="rect">
            <a:avLst/>
          </a:prstGeom>
        </p:spPr>
        <p:txBody>
          <a:bodyPr/>
          <a:lstStyle/>
          <a:p>
            <a:pPr/>
            <a:r>
              <a:t>Welcoming</a:t>
            </a:r>
          </a:p>
        </p:txBody>
      </p:sp>
      <p:sp>
        <p:nvSpPr>
          <p:cNvPr id="163" name="Enshrined in…"/>
          <p:cNvSpPr txBox="1"/>
          <p:nvPr/>
        </p:nvSpPr>
        <p:spPr>
          <a:xfrm>
            <a:off x="3996251" y="1830021"/>
            <a:ext cx="5012298" cy="21519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Enshrined in </a:t>
            </a:r>
          </a:p>
          <a:p>
            <a:pPr marL="666750" indent="-666750">
              <a:buSzPct val="100000"/>
              <a:buChar char="-"/>
            </a:pPr>
            <a:r>
              <a:t>art. 67 TFUE </a:t>
            </a:r>
          </a:p>
          <a:p>
            <a:pPr marL="666750" indent="-666750">
              <a:buSzPct val="100000"/>
              <a:buChar char="-"/>
            </a:pPr>
            <a:r>
              <a:t>art. 18 CDFUE</a:t>
            </a:r>
          </a:p>
        </p:txBody>
      </p:sp>
      <p:sp>
        <p:nvSpPr>
          <p:cNvPr id="164" name="Numero diapositiva"/>
          <p:cNvSpPr txBox="1"/>
          <p:nvPr>
            <p:ph type="sldNum" sz="quarter" idx="4294967295"/>
          </p:nvPr>
        </p:nvSpPr>
        <p:spPr>
          <a:xfrm>
            <a:off x="6376958" y="9197831"/>
            <a:ext cx="249945" cy="4541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65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16150" y="4537450"/>
            <a:ext cx="8572500" cy="3492501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warp dir="in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Numero diapositiva"/>
          <p:cNvSpPr txBox="1"/>
          <p:nvPr>
            <p:ph type="sldNum" sz="quarter" idx="4294967295"/>
          </p:nvPr>
        </p:nvSpPr>
        <p:spPr>
          <a:xfrm>
            <a:off x="6353087" y="9197831"/>
            <a:ext cx="297686" cy="4541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68" name="frame-video-barcone-soccorso-canale-di-sicilia-luglio-2014-2.jpg" descr="frame-video-barcone-soccorso-canale-di-sicilia-luglio-2014-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48986" y="6082247"/>
            <a:ext cx="3278430" cy="3096510"/>
          </a:xfrm>
          <a:prstGeom prst="rect">
            <a:avLst/>
          </a:prstGeom>
          <a:ln w="88900">
            <a:miter lim="400000"/>
          </a:ln>
        </p:spPr>
      </p:pic>
      <p:pic>
        <p:nvPicPr>
          <p:cNvPr id="169" name="2000px-Flag_of_Italy.svg.png" descr="2000px-Flag_of_Italy.svg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51196" y="3429892"/>
            <a:ext cx="3561528" cy="2373759"/>
          </a:xfrm>
          <a:prstGeom prst="rect">
            <a:avLst/>
          </a:prstGeom>
          <a:ln w="88900">
            <a:miter lim="400000"/>
          </a:ln>
        </p:spPr>
      </p:pic>
      <p:pic>
        <p:nvPicPr>
          <p:cNvPr id="170" name="2000px-Flag_of_Europe.svg.png" descr="2000px-Flag_of_Europe.svg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4276" y="567408"/>
            <a:ext cx="3634897" cy="2422660"/>
          </a:xfrm>
          <a:prstGeom prst="rect">
            <a:avLst/>
          </a:prstGeom>
          <a:ln w="88900">
            <a:miter lim="400000"/>
          </a:ln>
        </p:spPr>
      </p:pic>
      <p:pic>
        <p:nvPicPr>
          <p:cNvPr id="171" name="ritaglia-le-mani-in-stretta-aderenza_23-2147795483.jpg" descr="ritaglia-le-mani-in-stretta-aderenza_23-2147795483.jpg"/>
          <p:cNvPicPr>
            <a:picLocks noChangeAspect="1"/>
          </p:cNvPicPr>
          <p:nvPr/>
        </p:nvPicPr>
        <p:blipFill>
          <a:blip r:embed="rId5">
            <a:extLst/>
          </a:blip>
          <a:srcRect l="4" t="21387" r="6331" b="2"/>
          <a:stretch>
            <a:fillRect/>
          </a:stretch>
        </p:blipFill>
        <p:spPr>
          <a:xfrm rot="271924">
            <a:off x="3735473" y="2029160"/>
            <a:ext cx="2858692" cy="159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187" y="0"/>
                </a:moveTo>
                <a:cubicBezTo>
                  <a:pt x="10041" y="0"/>
                  <a:pt x="9905" y="164"/>
                  <a:pt x="9755" y="515"/>
                </a:cubicBezTo>
                <a:cubicBezTo>
                  <a:pt x="9575" y="937"/>
                  <a:pt x="9508" y="996"/>
                  <a:pt x="9380" y="874"/>
                </a:cubicBezTo>
                <a:cubicBezTo>
                  <a:pt x="9142" y="647"/>
                  <a:pt x="8838" y="858"/>
                  <a:pt x="8729" y="1325"/>
                </a:cubicBezTo>
                <a:cubicBezTo>
                  <a:pt x="8598" y="1890"/>
                  <a:pt x="8405" y="2173"/>
                  <a:pt x="8112" y="2231"/>
                </a:cubicBezTo>
                <a:cubicBezTo>
                  <a:pt x="7920" y="2269"/>
                  <a:pt x="7851" y="2376"/>
                  <a:pt x="7794" y="2719"/>
                </a:cubicBezTo>
                <a:cubicBezTo>
                  <a:pt x="7675" y="3440"/>
                  <a:pt x="7619" y="3577"/>
                  <a:pt x="7257" y="4034"/>
                </a:cubicBezTo>
                <a:lnTo>
                  <a:pt x="6912" y="4473"/>
                </a:lnTo>
                <a:lnTo>
                  <a:pt x="5740" y="4125"/>
                </a:lnTo>
                <a:cubicBezTo>
                  <a:pt x="4129" y="3648"/>
                  <a:pt x="1399" y="2320"/>
                  <a:pt x="144" y="1400"/>
                </a:cubicBezTo>
                <a:cubicBezTo>
                  <a:pt x="23" y="1311"/>
                  <a:pt x="3" y="2096"/>
                  <a:pt x="0" y="8931"/>
                </a:cubicBezTo>
                <a:lnTo>
                  <a:pt x="309" y="9027"/>
                </a:lnTo>
                <a:cubicBezTo>
                  <a:pt x="1361" y="9352"/>
                  <a:pt x="4829" y="10486"/>
                  <a:pt x="5311" y="10663"/>
                </a:cubicBezTo>
                <a:cubicBezTo>
                  <a:pt x="5962" y="10903"/>
                  <a:pt x="6638" y="10940"/>
                  <a:pt x="6708" y="10738"/>
                </a:cubicBezTo>
                <a:cubicBezTo>
                  <a:pt x="6761" y="10586"/>
                  <a:pt x="7829" y="11549"/>
                  <a:pt x="8714" y="12546"/>
                </a:cubicBezTo>
                <a:cubicBezTo>
                  <a:pt x="9247" y="13146"/>
                  <a:pt x="10726" y="13936"/>
                  <a:pt x="10592" y="13549"/>
                </a:cubicBezTo>
                <a:cubicBezTo>
                  <a:pt x="10562" y="13463"/>
                  <a:pt x="10580" y="13347"/>
                  <a:pt x="10631" y="13291"/>
                </a:cubicBezTo>
                <a:cubicBezTo>
                  <a:pt x="10745" y="13165"/>
                  <a:pt x="13076" y="17372"/>
                  <a:pt x="14241" y="19808"/>
                </a:cubicBezTo>
                <a:lnTo>
                  <a:pt x="15099" y="21600"/>
                </a:lnTo>
                <a:lnTo>
                  <a:pt x="21600" y="21600"/>
                </a:lnTo>
                <a:lnTo>
                  <a:pt x="20601" y="20361"/>
                </a:lnTo>
                <a:cubicBezTo>
                  <a:pt x="20052" y="19679"/>
                  <a:pt x="19349" y="18768"/>
                  <a:pt x="19042" y="18339"/>
                </a:cubicBezTo>
                <a:cubicBezTo>
                  <a:pt x="18087" y="17004"/>
                  <a:pt x="15647" y="13335"/>
                  <a:pt x="15647" y="13232"/>
                </a:cubicBezTo>
                <a:cubicBezTo>
                  <a:pt x="15647" y="13179"/>
                  <a:pt x="15701" y="13009"/>
                  <a:pt x="15767" y="12852"/>
                </a:cubicBezTo>
                <a:cubicBezTo>
                  <a:pt x="15928" y="12473"/>
                  <a:pt x="15930" y="11663"/>
                  <a:pt x="15770" y="11554"/>
                </a:cubicBezTo>
                <a:cubicBezTo>
                  <a:pt x="15701" y="11506"/>
                  <a:pt x="15647" y="11291"/>
                  <a:pt x="15647" y="11055"/>
                </a:cubicBezTo>
                <a:cubicBezTo>
                  <a:pt x="15647" y="10784"/>
                  <a:pt x="15561" y="10491"/>
                  <a:pt x="15405" y="10223"/>
                </a:cubicBezTo>
                <a:cubicBezTo>
                  <a:pt x="15188" y="9853"/>
                  <a:pt x="15175" y="9778"/>
                  <a:pt x="15273" y="9499"/>
                </a:cubicBezTo>
                <a:cubicBezTo>
                  <a:pt x="15456" y="8974"/>
                  <a:pt x="15483" y="8463"/>
                  <a:pt x="15354" y="8019"/>
                </a:cubicBezTo>
                <a:cubicBezTo>
                  <a:pt x="15241" y="7633"/>
                  <a:pt x="15245" y="7570"/>
                  <a:pt x="15387" y="7289"/>
                </a:cubicBezTo>
                <a:cubicBezTo>
                  <a:pt x="15615" y="6836"/>
                  <a:pt x="15664" y="6473"/>
                  <a:pt x="15567" y="5948"/>
                </a:cubicBezTo>
                <a:cubicBezTo>
                  <a:pt x="15486" y="5513"/>
                  <a:pt x="15332" y="5294"/>
                  <a:pt x="14967" y="5085"/>
                </a:cubicBezTo>
                <a:cubicBezTo>
                  <a:pt x="14886" y="5039"/>
                  <a:pt x="14795" y="4885"/>
                  <a:pt x="14766" y="4742"/>
                </a:cubicBezTo>
                <a:cubicBezTo>
                  <a:pt x="14736" y="4598"/>
                  <a:pt x="14564" y="4179"/>
                  <a:pt x="14379" y="3808"/>
                </a:cubicBezTo>
                <a:cubicBezTo>
                  <a:pt x="14194" y="3438"/>
                  <a:pt x="13954" y="2825"/>
                  <a:pt x="13848" y="2446"/>
                </a:cubicBezTo>
                <a:cubicBezTo>
                  <a:pt x="13542" y="1348"/>
                  <a:pt x="13438" y="1282"/>
                  <a:pt x="12358" y="1491"/>
                </a:cubicBezTo>
                <a:lnTo>
                  <a:pt x="11437" y="1668"/>
                </a:lnTo>
                <a:lnTo>
                  <a:pt x="11194" y="1137"/>
                </a:lnTo>
                <a:cubicBezTo>
                  <a:pt x="10891" y="480"/>
                  <a:pt x="10466" y="0"/>
                  <a:pt x="10187" y="0"/>
                </a:cubicBezTo>
                <a:close/>
              </a:path>
            </a:pathLst>
          </a:custGeom>
          <a:ln w="88900">
            <a:miter lim="400000"/>
          </a:ln>
        </p:spPr>
      </p:pic>
      <p:pic>
        <p:nvPicPr>
          <p:cNvPr id="172" name="ritaglia-le-mani-in-stretta-aderenza_23-2147795483.jpg" descr="ritaglia-le-mani-in-stretta-aderenza_23-2147795483.jpg"/>
          <p:cNvPicPr>
            <a:picLocks noChangeAspect="1"/>
          </p:cNvPicPr>
          <p:nvPr/>
        </p:nvPicPr>
        <p:blipFill>
          <a:blip r:embed="rId5">
            <a:extLst/>
          </a:blip>
          <a:srcRect l="4" t="21387" r="6329" b="0"/>
          <a:stretch>
            <a:fillRect/>
          </a:stretch>
        </p:blipFill>
        <p:spPr>
          <a:xfrm rot="21243382">
            <a:off x="7995714" y="4742731"/>
            <a:ext cx="2614216" cy="14615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185" y="0"/>
                </a:moveTo>
                <a:cubicBezTo>
                  <a:pt x="10039" y="0"/>
                  <a:pt x="9906" y="159"/>
                  <a:pt x="9756" y="510"/>
                </a:cubicBezTo>
                <a:cubicBezTo>
                  <a:pt x="9575" y="932"/>
                  <a:pt x="9509" y="996"/>
                  <a:pt x="9382" y="874"/>
                </a:cubicBezTo>
                <a:cubicBezTo>
                  <a:pt x="9143" y="646"/>
                  <a:pt x="8838" y="859"/>
                  <a:pt x="8729" y="1325"/>
                </a:cubicBezTo>
                <a:cubicBezTo>
                  <a:pt x="8598" y="1891"/>
                  <a:pt x="8406" y="2170"/>
                  <a:pt x="8113" y="2229"/>
                </a:cubicBezTo>
                <a:cubicBezTo>
                  <a:pt x="7922" y="2267"/>
                  <a:pt x="7851" y="2372"/>
                  <a:pt x="7795" y="2715"/>
                </a:cubicBezTo>
                <a:cubicBezTo>
                  <a:pt x="7675" y="3436"/>
                  <a:pt x="7619" y="3578"/>
                  <a:pt x="7257" y="4035"/>
                </a:cubicBezTo>
                <a:lnTo>
                  <a:pt x="6909" y="4475"/>
                </a:lnTo>
                <a:lnTo>
                  <a:pt x="5739" y="4129"/>
                </a:lnTo>
                <a:cubicBezTo>
                  <a:pt x="4128" y="3652"/>
                  <a:pt x="1399" y="2316"/>
                  <a:pt x="144" y="1396"/>
                </a:cubicBezTo>
                <a:cubicBezTo>
                  <a:pt x="23" y="1307"/>
                  <a:pt x="3" y="2098"/>
                  <a:pt x="0" y="8932"/>
                </a:cubicBezTo>
                <a:lnTo>
                  <a:pt x="308" y="9026"/>
                </a:lnTo>
                <a:cubicBezTo>
                  <a:pt x="1360" y="9351"/>
                  <a:pt x="4831" y="10485"/>
                  <a:pt x="5312" y="10662"/>
                </a:cubicBezTo>
                <a:cubicBezTo>
                  <a:pt x="5964" y="10902"/>
                  <a:pt x="6636" y="10941"/>
                  <a:pt x="6706" y="10738"/>
                </a:cubicBezTo>
                <a:cubicBezTo>
                  <a:pt x="6759" y="10586"/>
                  <a:pt x="7831" y="11548"/>
                  <a:pt x="8716" y="12545"/>
                </a:cubicBezTo>
                <a:cubicBezTo>
                  <a:pt x="9249" y="13145"/>
                  <a:pt x="10726" y="13935"/>
                  <a:pt x="10592" y="13548"/>
                </a:cubicBezTo>
                <a:cubicBezTo>
                  <a:pt x="10562" y="13461"/>
                  <a:pt x="10581" y="13345"/>
                  <a:pt x="10631" y="13290"/>
                </a:cubicBezTo>
                <a:cubicBezTo>
                  <a:pt x="10746" y="13163"/>
                  <a:pt x="13076" y="17369"/>
                  <a:pt x="14242" y="19805"/>
                </a:cubicBezTo>
                <a:lnTo>
                  <a:pt x="15097" y="21600"/>
                </a:lnTo>
                <a:lnTo>
                  <a:pt x="21600" y="21600"/>
                </a:lnTo>
                <a:lnTo>
                  <a:pt x="20600" y="20357"/>
                </a:lnTo>
                <a:cubicBezTo>
                  <a:pt x="20050" y="19675"/>
                  <a:pt x="19350" y="18769"/>
                  <a:pt x="19042" y="18339"/>
                </a:cubicBezTo>
                <a:cubicBezTo>
                  <a:pt x="18087" y="17005"/>
                  <a:pt x="15648" y="13333"/>
                  <a:pt x="15648" y="13231"/>
                </a:cubicBezTo>
                <a:cubicBezTo>
                  <a:pt x="15648" y="13177"/>
                  <a:pt x="15700" y="13007"/>
                  <a:pt x="15766" y="12850"/>
                </a:cubicBezTo>
                <a:cubicBezTo>
                  <a:pt x="15927" y="12472"/>
                  <a:pt x="15929" y="11663"/>
                  <a:pt x="15770" y="11554"/>
                </a:cubicBezTo>
                <a:cubicBezTo>
                  <a:pt x="15700" y="11506"/>
                  <a:pt x="15648" y="11285"/>
                  <a:pt x="15648" y="11049"/>
                </a:cubicBezTo>
                <a:cubicBezTo>
                  <a:pt x="15648" y="10779"/>
                  <a:pt x="15562" y="10490"/>
                  <a:pt x="15406" y="10222"/>
                </a:cubicBezTo>
                <a:cubicBezTo>
                  <a:pt x="15189" y="9852"/>
                  <a:pt x="15174" y="9774"/>
                  <a:pt x="15271" y="9495"/>
                </a:cubicBezTo>
                <a:cubicBezTo>
                  <a:pt x="15454" y="8970"/>
                  <a:pt x="15482" y="8462"/>
                  <a:pt x="15353" y="8017"/>
                </a:cubicBezTo>
                <a:cubicBezTo>
                  <a:pt x="15241" y="7632"/>
                  <a:pt x="15245" y="7565"/>
                  <a:pt x="15386" y="7284"/>
                </a:cubicBezTo>
                <a:cubicBezTo>
                  <a:pt x="15614" y="6830"/>
                  <a:pt x="15663" y="6477"/>
                  <a:pt x="15566" y="5953"/>
                </a:cubicBezTo>
                <a:cubicBezTo>
                  <a:pt x="15486" y="5518"/>
                  <a:pt x="15332" y="5294"/>
                  <a:pt x="14966" y="5085"/>
                </a:cubicBezTo>
                <a:cubicBezTo>
                  <a:pt x="14886" y="5039"/>
                  <a:pt x="14796" y="4882"/>
                  <a:pt x="14766" y="4739"/>
                </a:cubicBezTo>
                <a:cubicBezTo>
                  <a:pt x="14737" y="4596"/>
                  <a:pt x="14561" y="4177"/>
                  <a:pt x="14376" y="3806"/>
                </a:cubicBezTo>
                <a:cubicBezTo>
                  <a:pt x="14191" y="3436"/>
                  <a:pt x="13954" y="2825"/>
                  <a:pt x="13848" y="2446"/>
                </a:cubicBezTo>
                <a:cubicBezTo>
                  <a:pt x="13542" y="1348"/>
                  <a:pt x="13439" y="1281"/>
                  <a:pt x="12359" y="1490"/>
                </a:cubicBezTo>
                <a:lnTo>
                  <a:pt x="11438" y="1666"/>
                </a:lnTo>
                <a:lnTo>
                  <a:pt x="11195" y="1138"/>
                </a:lnTo>
                <a:cubicBezTo>
                  <a:pt x="10892" y="481"/>
                  <a:pt x="10464" y="0"/>
                  <a:pt x="10185" y="0"/>
                </a:cubicBezTo>
                <a:close/>
              </a:path>
            </a:pathLst>
          </a:custGeom>
          <a:ln w="88900">
            <a:miter lim="400000"/>
          </a:ln>
        </p:spPr>
      </p:pic>
      <p:sp>
        <p:nvSpPr>
          <p:cNvPr id="173" name="Help us..."/>
          <p:cNvSpPr txBox="1"/>
          <p:nvPr>
            <p:ph type="title"/>
          </p:nvPr>
        </p:nvSpPr>
        <p:spPr>
          <a:xfrm>
            <a:off x="4701217" y="-64556"/>
            <a:ext cx="10464801" cy="2540001"/>
          </a:xfrm>
          <a:prstGeom prst="rect">
            <a:avLst/>
          </a:prstGeom>
        </p:spPr>
        <p:txBody>
          <a:bodyPr/>
          <a:lstStyle/>
          <a:p>
            <a:pPr/>
            <a:r>
              <a:t>Help us...</a:t>
            </a:r>
          </a:p>
        </p:txBody>
      </p:sp>
      <p:sp>
        <p:nvSpPr>
          <p:cNvPr id="174" name="...helping others"/>
          <p:cNvSpPr txBox="1"/>
          <p:nvPr/>
        </p:nvSpPr>
        <p:spPr>
          <a:xfrm>
            <a:off x="-596101" y="6758098"/>
            <a:ext cx="10464801" cy="254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defRPr sz="7200"/>
            </a:lvl1pPr>
          </a:lstStyle>
          <a:p>
            <a:pPr/>
            <a:r>
              <a:t>...helping others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push dir="r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Equality right"/>
          <p:cNvSpPr txBox="1"/>
          <p:nvPr>
            <p:ph type="ctrTitle"/>
          </p:nvPr>
        </p:nvSpPr>
        <p:spPr>
          <a:xfrm>
            <a:off x="1423336" y="392816"/>
            <a:ext cx="10464801" cy="1259639"/>
          </a:xfrm>
          <a:prstGeom prst="rect">
            <a:avLst/>
          </a:prstGeom>
        </p:spPr>
        <p:txBody>
          <a:bodyPr/>
          <a:lstStyle>
            <a:lvl1pPr defTabSz="452627">
              <a:defRPr sz="7128"/>
            </a:lvl1pPr>
          </a:lstStyle>
          <a:p>
            <a:pPr/>
            <a:r>
              <a:t>Equality right</a:t>
            </a:r>
          </a:p>
        </p:txBody>
      </p:sp>
      <p:sp>
        <p:nvSpPr>
          <p:cNvPr id="177" name="European society is based on equality and respect"/>
          <p:cNvSpPr txBox="1"/>
          <p:nvPr>
            <p:ph type="subTitle" sz="half" idx="1"/>
          </p:nvPr>
        </p:nvSpPr>
        <p:spPr>
          <a:xfrm>
            <a:off x="1423336" y="2402215"/>
            <a:ext cx="10464801" cy="4354762"/>
          </a:xfrm>
          <a:prstGeom prst="rect">
            <a:avLst/>
          </a:prstGeom>
        </p:spPr>
        <p:txBody>
          <a:bodyPr/>
          <a:lstStyle/>
          <a:p>
            <a:pPr/>
            <a:r>
              <a:t>European society is based on equality and respect</a:t>
            </a:r>
          </a:p>
        </p:txBody>
      </p:sp>
      <p:sp>
        <p:nvSpPr>
          <p:cNvPr id="178" name="Numero diapositiva"/>
          <p:cNvSpPr txBox="1"/>
          <p:nvPr>
            <p:ph type="sldNum" sz="quarter" idx="4294967295"/>
          </p:nvPr>
        </p:nvSpPr>
        <p:spPr>
          <a:xfrm>
            <a:off x="6375821" y="9197831"/>
            <a:ext cx="252219" cy="4541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79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28771" y="4328817"/>
            <a:ext cx="6053859" cy="4427967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prism dir="r" isContent="1" isInverted="0"/>
      </p:transition>
    </mc:Choice>
    <mc:Fallback>
      <p:transition spd="slow">
        <p:fade/>
      </p:transition>
    </mc:Fallback>
  </mc:AlternateContent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jpe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3.jpeg"/></Relationships>

</file>

<file path=ppt/theme/theme1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BF00FF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25400" dir="270000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000000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25400" dir="270000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