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Staatliches" panose="020B0604020202020204" charset="0"/>
      <p:regular r:id="rId14"/>
    </p:embeddedFont>
    <p:embeddedFont>
      <p:font typeface="Titillium Web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MANGI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1T14:01:12.101" idx="1">
    <p:pos x="6000" y="0"/>
    <p:text>Inserire introduzione agli argomenti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9a3a89a7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9a3a89a7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9a3a89a7c_1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9a3a89a7c_1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a3a89a7c_12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a3a89a7c_12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9a3a89a7c_1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9a3a89a7c_1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1d52d81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1d52d81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17a8b2cfea4e0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17a8b2cfea4e0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053500"/>
            <a:ext cx="8520600" cy="12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Erasmus+ </a:t>
            </a:r>
            <a:endParaRPr sz="3600"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38200" y="4697825"/>
            <a:ext cx="8305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Secondary Education Institute - “Luigi dell’Erba” - Castellana Grotte (BA), Italy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20225" y="1053500"/>
            <a:ext cx="9171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530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050" y="2201350"/>
            <a:ext cx="2639876" cy="13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3399"/>
                </a:solidFill>
                <a:latin typeface="Titillium Web"/>
                <a:ea typeface="Titillium Web"/>
                <a:cs typeface="Titillium Web"/>
                <a:sym typeface="Titillium Web"/>
              </a:rPr>
              <a:t>Human rights - Law</a:t>
            </a:r>
            <a:endParaRPr>
              <a:solidFill>
                <a:srgbClr val="003399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44075" y="1143350"/>
            <a:ext cx="45165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European Convention on Human Rights (</a:t>
            </a:r>
            <a:r>
              <a:rPr lang="it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ECHR</a:t>
            </a: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protects the human rights of people in countries that belong to the Council of Europe.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Originally proposed by Winston Churchill and drafted mainly by British lawyers, the Convention was based on the </a:t>
            </a:r>
            <a:r>
              <a:rPr lang="it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United Nations’ Universal Declaration of Human Rights</a:t>
            </a: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It was signed in Rome in 1950 and came into force in 1953.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375" y="2107938"/>
            <a:ext cx="3965925" cy="14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3399"/>
                </a:solidFill>
                <a:latin typeface="Titillium Web"/>
                <a:ea typeface="Titillium Web"/>
                <a:cs typeface="Titillium Web"/>
                <a:sym typeface="Titillium Web"/>
              </a:rPr>
              <a:t>Human rights - violations</a:t>
            </a:r>
            <a:endParaRPr>
              <a:solidFill>
                <a:srgbClr val="003399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44075" y="1143350"/>
            <a:ext cx="45165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of the social categories that is most affected by human rights violation is </a:t>
            </a:r>
            <a:r>
              <a:rPr lang="it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migrants</a:t>
            </a: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Migrants</a:t>
            </a: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an irregular situation tend to be more vulnerable to discrimination and exploitation.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4</a:t>
            </a:fld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525" y="1543375"/>
            <a:ext cx="4078625" cy="205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33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Migration - Law</a:t>
            </a:r>
            <a:endParaRPr b="1">
              <a:solidFill>
                <a:srgbClr val="0033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441175"/>
            <a:ext cx="3937800" cy="26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Migrations across the EU are regulated by the 79th and the 80th articles of the Treaty on the Functioning of the European Union (</a:t>
            </a:r>
            <a:r>
              <a:rPr lang="it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TFEU</a:t>
            </a: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). These parts ensure that the Union shall develop a common immigration policy and its implementation shall be governed by the principle of solidarity and fair sharing of responsibility. 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5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900" y="1170125"/>
            <a:ext cx="4589699" cy="316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6</a:t>
            </a:fld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0033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Migration - Spotlight on Italy</a:t>
            </a:r>
            <a:endParaRPr b="1">
              <a:solidFill>
                <a:srgbClr val="0033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725" y="1595912"/>
            <a:ext cx="3690575" cy="24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203838"/>
            <a:ext cx="4611300" cy="32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Italy, and especially southern Italy, has always been a safe harbour in the Mediterranean.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picture on the right was taken in 1991 when </a:t>
            </a:r>
            <a:r>
              <a:rPr lang="it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20.000</a:t>
            </a: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it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lbanian </a:t>
            </a: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migrants arrived in Bari, Apulia.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2017 Italy had to handle about </a:t>
            </a:r>
            <a:r>
              <a:rPr lang="it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115.000</a:t>
            </a: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migrants.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Migration started to slow down from 2018 (with </a:t>
            </a:r>
            <a:r>
              <a:rPr lang="it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23.000 people</a:t>
            </a: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to 2020 where everything almost stopped due to the </a:t>
            </a:r>
            <a:r>
              <a:rPr lang="it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Coronavirus pandemic</a:t>
            </a:r>
            <a:r>
              <a:rPr lang="it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7</a:t>
            </a:fld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132950" y="463825"/>
            <a:ext cx="3809400" cy="4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REALIZED BY: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D’ONGHIA MATTIA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GALLO JOHNNI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MANGINI ANDREA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RECUPERO VALERIO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with the help of the teachers: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prof.ssa maria palazzo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prof.ssa angela sibilia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3942350" y="2129950"/>
            <a:ext cx="38094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thank you for your attention!</a:t>
            </a: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Presentazione su schermo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Roboto</vt:lpstr>
      <vt:lpstr>Arial</vt:lpstr>
      <vt:lpstr>Titillium Web</vt:lpstr>
      <vt:lpstr>Staatliches</vt:lpstr>
      <vt:lpstr>Simple Light</vt:lpstr>
      <vt:lpstr>Erasmus+ </vt:lpstr>
      <vt:lpstr>Presentazione standard di PowerPoint</vt:lpstr>
      <vt:lpstr>Human rights - Law</vt:lpstr>
      <vt:lpstr>Human rights - violations</vt:lpstr>
      <vt:lpstr>Migration - Law</vt:lpstr>
      <vt:lpstr>Migration - Spotlight on Italy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</dc:title>
  <dc:creator>Casa</dc:creator>
  <cp:lastModifiedBy>Casa</cp:lastModifiedBy>
  <cp:revision>2</cp:revision>
  <dcterms:modified xsi:type="dcterms:W3CDTF">2020-06-29T16:01:28Z</dcterms:modified>
</cp:coreProperties>
</file>